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2016-04-05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Circuit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4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Circuit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 l="-19799" r="-19799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Source – battery, outlet, generator etc.</a:t>
            </a:r>
          </a:p>
          <a:p>
            <a:r>
              <a:rPr lang="en-US" dirty="0" smtClean="0"/>
              <a:t>Path – wires</a:t>
            </a:r>
          </a:p>
          <a:p>
            <a:r>
              <a:rPr lang="en-US" dirty="0" smtClean="0"/>
              <a:t>Load – converts electrical energy into another kind. Ex. Light bulb, kettle, motor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30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7261" r="-17261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8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5568" r="-25568"/>
          <a:stretch>
            <a:fillRect/>
          </a:stretch>
        </p:blipFill>
        <p:spPr>
          <a:xfrm>
            <a:off x="642559" y="1968149"/>
            <a:ext cx="4447959" cy="207179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800" y="2935279"/>
            <a:ext cx="3175000" cy="312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438" y="4208240"/>
            <a:ext cx="39116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1251" r="-2125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2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Flow </a:t>
            </a:r>
            <a:r>
              <a:rPr lang="en-US" dirty="0" err="1" smtClean="0"/>
              <a:t>vs</a:t>
            </a:r>
            <a:r>
              <a:rPr lang="en-US" dirty="0" smtClean="0"/>
              <a:t> Conventional Current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Conventional current (positive flow) was used before it was known that electrons (not protons) are the charged particles moving through a circuit. It is still used today.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t="-5942" b="-59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58633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47</TotalTime>
  <Words>78</Words>
  <Application>Microsoft Macintosh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Building a Circuit</vt:lpstr>
      <vt:lpstr>Parts of a Circuit</vt:lpstr>
      <vt:lpstr>Schematics</vt:lpstr>
      <vt:lpstr>Examples</vt:lpstr>
      <vt:lpstr>Advanced Example</vt:lpstr>
      <vt:lpstr>Electron Flow vs Conventional Current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Circuit</dc:title>
  <dc:creator>Heidi Werner</dc:creator>
  <cp:lastModifiedBy>Heidi Werner</cp:lastModifiedBy>
  <cp:revision>3</cp:revision>
  <dcterms:created xsi:type="dcterms:W3CDTF">2016-04-06T03:46:54Z</dcterms:created>
  <dcterms:modified xsi:type="dcterms:W3CDTF">2016-04-06T04:34:26Z</dcterms:modified>
</cp:coreProperties>
</file>