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2016-04-10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 Potential Difference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Electrochemical Cell?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18231" r="-18231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cell is a device that uses chemical reactions to produce electric potential energy</a:t>
            </a:r>
          </a:p>
          <a:p>
            <a:r>
              <a:rPr lang="en-US" dirty="0" smtClean="0"/>
              <a:t>A battery is made of 2 or more cells</a:t>
            </a:r>
          </a:p>
          <a:p>
            <a:r>
              <a:rPr lang="en-US" dirty="0" smtClean="0"/>
              <a:t>The battery was invented by Alessandro Volta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8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30170" b="-3017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 simple cell consists of 2 rods called electrodes, which are immersed in an electrolyte (conducting fluid)</a:t>
            </a:r>
          </a:p>
          <a:p>
            <a:r>
              <a:rPr lang="en-US" dirty="0" smtClean="0"/>
              <a:t>+ = cathode</a:t>
            </a:r>
          </a:p>
          <a:p>
            <a:r>
              <a:rPr lang="en-US" dirty="0" smtClean="0"/>
              <a:t>- = anode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7797" b="-2779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chemical reaction between the electrodes and electrolyte causes one electrode to gain electrons and the other to lose electrons, giving each a different charge, and causing a potential difference between the electrodes -&gt;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 Difference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a charge is moved from one point to another, an electric potential difference is created.</a:t>
            </a:r>
          </a:p>
          <a:p>
            <a:r>
              <a:rPr lang="en-US" dirty="0" smtClean="0"/>
              <a:t>An electron will leave the –</a:t>
            </a:r>
            <a:r>
              <a:rPr lang="en-US" dirty="0" err="1" smtClean="0"/>
              <a:t>ve</a:t>
            </a:r>
            <a:r>
              <a:rPr lang="en-US" dirty="0" smtClean="0"/>
              <a:t> terminal with more energy than when it returns to the +</a:t>
            </a:r>
            <a:r>
              <a:rPr lang="en-US" dirty="0" err="1" smtClean="0"/>
              <a:t>ve</a:t>
            </a:r>
            <a:r>
              <a:rPr lang="en-US" dirty="0" smtClean="0"/>
              <a:t> terminal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7834" r="17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589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Difference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30170" b="-30170"/>
          <a:stretch>
            <a:fillRect/>
          </a:stretch>
        </p:blipFill>
        <p:spPr>
          <a:xfrm>
            <a:off x="569551" y="2097811"/>
            <a:ext cx="3822192" cy="344728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This potential difference is the Voltage of the cell.</a:t>
            </a:r>
          </a:p>
          <a:p>
            <a:r>
              <a:rPr lang="en-US" dirty="0" smtClean="0"/>
              <a:t>1 Volt is the amount of energy (J) to move 1 C between two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0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2294925"/>
            <a:ext cx="7408333" cy="3831238"/>
          </a:xfrm>
        </p:spPr>
        <p:txBody>
          <a:bodyPr/>
          <a:lstStyle/>
          <a:p>
            <a:r>
              <a:rPr lang="en-US" dirty="0" smtClean="0"/>
              <a:t>Different cells use different materials for electrodes and electrolytes</a:t>
            </a:r>
          </a:p>
          <a:p>
            <a:r>
              <a:rPr lang="en-US" dirty="0" smtClean="0"/>
              <a:t>1. Dry Cell </a:t>
            </a:r>
          </a:p>
          <a:p>
            <a:pPr lvl="1"/>
            <a:r>
              <a:rPr lang="en-US" dirty="0" smtClean="0"/>
              <a:t>uses an electrolyte made from paste</a:t>
            </a:r>
          </a:p>
          <a:p>
            <a:pPr lvl="1"/>
            <a:r>
              <a:rPr lang="en-US" dirty="0" smtClean="0"/>
              <a:t>Most common </a:t>
            </a:r>
            <a:r>
              <a:rPr lang="en-US" dirty="0" err="1" smtClean="0"/>
              <a:t>householde</a:t>
            </a:r>
            <a:r>
              <a:rPr lang="en-US" dirty="0" smtClean="0"/>
              <a:t> batteries</a:t>
            </a:r>
          </a:p>
          <a:p>
            <a:pPr lvl="1"/>
            <a:r>
              <a:rPr lang="en-US" dirty="0" smtClean="0"/>
              <a:t>Safer than liquid cells</a:t>
            </a:r>
          </a:p>
          <a:p>
            <a:r>
              <a:rPr lang="en-US" dirty="0" smtClean="0"/>
              <a:t>2. Liquid Cell</a:t>
            </a:r>
          </a:p>
          <a:p>
            <a:pPr lvl="1"/>
            <a:r>
              <a:rPr lang="en-US" dirty="0" smtClean="0"/>
              <a:t>Use a liquid electrolyte (sulfuric acid)</a:t>
            </a:r>
          </a:p>
          <a:p>
            <a:pPr lvl="1"/>
            <a:r>
              <a:rPr lang="en-US" dirty="0" smtClean="0"/>
              <a:t>Ex. Car batteries</a:t>
            </a:r>
          </a:p>
          <a:p>
            <a:pPr marL="301943" lvl="1" indent="0">
              <a:buNone/>
            </a:pPr>
            <a:endParaRPr lang="en-US" dirty="0" smtClean="0"/>
          </a:p>
          <a:p>
            <a:pPr marL="1234440" lvl="4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35" y="31003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0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10940" b="-1094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3. Primary Cell – Non rechargeable</a:t>
            </a:r>
          </a:p>
          <a:p>
            <a:r>
              <a:rPr lang="en-US" dirty="0" smtClean="0"/>
              <a:t>4. Secondary Cell - rechargeable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40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45</TotalTime>
  <Words>247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Electric Potential Difference</vt:lpstr>
      <vt:lpstr>What is an Electrochemical Cell?</vt:lpstr>
      <vt:lpstr>How does it work?</vt:lpstr>
      <vt:lpstr>How does it work?</vt:lpstr>
      <vt:lpstr>Electric Potential Difference</vt:lpstr>
      <vt:lpstr>Electric Potential Difference</vt:lpstr>
      <vt:lpstr>Types of cells</vt:lpstr>
      <vt:lpstr>Types of Cells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 Difference</dc:title>
  <dc:creator>Heidi Werner</dc:creator>
  <cp:lastModifiedBy>Heidi Werner</cp:lastModifiedBy>
  <cp:revision>4</cp:revision>
  <dcterms:created xsi:type="dcterms:W3CDTF">2016-04-11T04:24:15Z</dcterms:created>
  <dcterms:modified xsi:type="dcterms:W3CDTF">2016-04-11T05:09:49Z</dcterms:modified>
</cp:coreProperties>
</file>