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7" r:id="rId2"/>
  </p:sldMasterIdLst>
  <p:sldIdLst>
    <p:sldId id="259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54A31-981A-2B4D-A9BD-79B375347A2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8650-6A2A-E040-BBBA-319D4544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never guess. It is a shocking habit—destructive to the logical faculty. What seems strange to you is only so because you do not follow my train of thought or observe </a:t>
            </a:r>
            <a:r>
              <a:rPr lang="en-US" dirty="0" smtClean="0"/>
              <a:t>the small facts upon which large inferences may depend.  - Sherlock Holmes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sherlock_13_280x39_1096963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1" b="97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185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BO_blood_typ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595" r="-26595"/>
          <a:stretch>
            <a:fillRect/>
          </a:stretch>
        </p:blipFill>
        <p:spPr>
          <a:xfrm>
            <a:off x="-1065091" y="968027"/>
            <a:ext cx="11020216" cy="4632112"/>
          </a:xfrm>
        </p:spPr>
      </p:pic>
    </p:spTree>
    <p:extLst>
      <p:ext uri="{BB962C8B-B14F-4D97-AF65-F5344CB8AC3E}">
        <p14:creationId xmlns:p14="http://schemas.microsoft.com/office/powerpoint/2010/main" val="11745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</a:t>
            </a:r>
            <a:endParaRPr lang="en-US" dirty="0"/>
          </a:p>
        </p:txBody>
      </p:sp>
      <p:pic>
        <p:nvPicPr>
          <p:cNvPr id="6" name="Content Placeholder 5" descr="bloodgraphs2_65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3" b="75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27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Blood</a:t>
            </a:r>
            <a:endParaRPr lang="en-US" dirty="0"/>
          </a:p>
        </p:txBody>
      </p:sp>
      <p:pic>
        <p:nvPicPr>
          <p:cNvPr id="6" name="Content Placeholder 5" descr="mixing bloo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69" b="-11369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Blood types must be matched </a:t>
            </a:r>
            <a:r>
              <a:rPr lang="en-US" sz="2800" dirty="0" err="1" smtClean="0"/>
              <a:t>efore</a:t>
            </a:r>
            <a:r>
              <a:rPr lang="en-US" sz="2800" dirty="0" smtClean="0"/>
              <a:t> a transfusion can take place, or the blood can clump which can be fatal.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20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Blood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654198"/>
              </p:ext>
            </p:extLst>
          </p:nvPr>
        </p:nvGraphicFramePr>
        <p:xfrm>
          <a:off x="415925" y="2755899"/>
          <a:ext cx="8308975" cy="247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795"/>
                <a:gridCol w="1661795"/>
                <a:gridCol w="1661795"/>
                <a:gridCol w="1661795"/>
                <a:gridCol w="1661795"/>
              </a:tblGrid>
              <a:tr h="4955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5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5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5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5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63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Type A cannot receive blood with B antigens</a:t>
            </a:r>
          </a:p>
          <a:p>
            <a:r>
              <a:rPr lang="en-US" sz="2800" dirty="0" smtClean="0"/>
              <a:t>Type B cannot receive blood with A antigens</a:t>
            </a:r>
          </a:p>
          <a:p>
            <a:r>
              <a:rPr lang="en-US" sz="2800" dirty="0" smtClean="0"/>
              <a:t>Type AB can receive any blood (universal receiver)</a:t>
            </a:r>
          </a:p>
          <a:p>
            <a:r>
              <a:rPr lang="en-US" sz="2800" dirty="0" smtClean="0"/>
              <a:t>Type O cannot receive blood with ANY antigens</a:t>
            </a:r>
          </a:p>
          <a:p>
            <a:r>
              <a:rPr lang="en-US" sz="2800" dirty="0" smtClean="0"/>
              <a:t>*It is still best to receive blood that </a:t>
            </a:r>
            <a:r>
              <a:rPr lang="en-US" sz="2800" dirty="0"/>
              <a:t>m</a:t>
            </a:r>
            <a:r>
              <a:rPr lang="en-US" sz="2800" dirty="0" smtClean="0"/>
              <a:t>atches your type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692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 Factor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Rh Factor is another antigen that is either present or absent on red blood cells.</a:t>
            </a:r>
          </a:p>
          <a:p>
            <a:pPr lvl="1"/>
            <a:r>
              <a:rPr lang="en-US" sz="2400" dirty="0" smtClean="0"/>
              <a:t>Rh Positive – have the antigen</a:t>
            </a:r>
          </a:p>
          <a:p>
            <a:pPr lvl="1"/>
            <a:r>
              <a:rPr lang="en-US" sz="2400" dirty="0" smtClean="0"/>
              <a:t>Rh Negative – don’t have the antigen</a:t>
            </a:r>
            <a:endParaRPr lang="en-US" sz="2400" dirty="0"/>
          </a:p>
        </p:txBody>
      </p:sp>
      <p:pic>
        <p:nvPicPr>
          <p:cNvPr id="6" name="Content Placeholder 5" descr="rh facto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603" b="-296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361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od-cells.jp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89" y="885034"/>
            <a:ext cx="7184343" cy="53882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Trivia…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much blood is in your body?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556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made of?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Red Blood Cells</a:t>
            </a:r>
          </a:p>
          <a:p>
            <a:pPr lvl="1"/>
            <a:r>
              <a:rPr lang="en-US" sz="3200" dirty="0" smtClean="0"/>
              <a:t>1 mL has 5-6 million red blood cells</a:t>
            </a:r>
          </a:p>
          <a:p>
            <a:pPr lvl="1"/>
            <a:r>
              <a:rPr lang="en-US" sz="3200" dirty="0" smtClean="0"/>
              <a:t>Use hemoglobin to transport oxygen</a:t>
            </a:r>
            <a:endParaRPr lang="en-US" sz="3200" dirty="0"/>
          </a:p>
        </p:txBody>
      </p:sp>
      <p:pic>
        <p:nvPicPr>
          <p:cNvPr id="7" name="Content Placeholder 6" descr="red-blood-cells-oxygen-delivery-erythrocytes-RBCs-300x22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5" r="91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969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White Blood Cells</a:t>
            </a:r>
          </a:p>
          <a:p>
            <a:pPr lvl="1"/>
            <a:r>
              <a:rPr lang="en-US" sz="3600" dirty="0" smtClean="0"/>
              <a:t>Fight infection</a:t>
            </a:r>
            <a:endParaRPr lang="en-US" sz="3600" dirty="0"/>
          </a:p>
        </p:txBody>
      </p:sp>
      <p:pic>
        <p:nvPicPr>
          <p:cNvPr id="5" name="Content Placeholder 4" descr="white cell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4" r="118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9988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made of?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Platelets</a:t>
            </a:r>
          </a:p>
          <a:p>
            <a:pPr lvl="1"/>
            <a:r>
              <a:rPr lang="en-US" sz="2800" dirty="0" smtClean="0"/>
              <a:t>Helps blood to clot</a:t>
            </a:r>
            <a:endParaRPr lang="en-US" sz="2800" dirty="0"/>
          </a:p>
        </p:txBody>
      </p:sp>
      <p:pic>
        <p:nvPicPr>
          <p:cNvPr id="5" name="Content Placeholder 4" descr="Low_platelet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6" r="84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1674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made of?</a:t>
            </a:r>
            <a:endParaRPr lang="en-US" dirty="0"/>
          </a:p>
        </p:txBody>
      </p:sp>
      <p:pic>
        <p:nvPicPr>
          <p:cNvPr id="5" name="Content Placeholder 4" descr="blood_sample_after_centrifugation_plasma_on_top_230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59" r="-23259"/>
          <a:stretch>
            <a:fillRect/>
          </a:stretch>
        </p:blipFill>
        <p:spPr>
          <a:xfrm>
            <a:off x="416859" y="2770188"/>
            <a:ext cx="3840480" cy="34647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Plasma</a:t>
            </a:r>
          </a:p>
          <a:p>
            <a:pPr lvl="1"/>
            <a:r>
              <a:rPr lang="en-US" sz="3200" dirty="0" smtClean="0"/>
              <a:t>90% water</a:t>
            </a:r>
          </a:p>
          <a:p>
            <a:pPr lvl="1"/>
            <a:r>
              <a:rPr lang="en-US" sz="3200" dirty="0" smtClean="0"/>
              <a:t>Fluid part of blood</a:t>
            </a:r>
          </a:p>
          <a:p>
            <a:pPr lvl="1"/>
            <a:r>
              <a:rPr lang="en-US" sz="3200" dirty="0" smtClean="0"/>
              <a:t>Carries everything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49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blood made of?</a:t>
            </a:r>
            <a:endParaRPr lang="en-US" dirty="0"/>
          </a:p>
        </p:txBody>
      </p:sp>
      <p:pic>
        <p:nvPicPr>
          <p:cNvPr id="5" name="Content Placeholder 4" descr="nutrient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0" r="1313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Chemicals</a:t>
            </a:r>
          </a:p>
          <a:p>
            <a:pPr lvl="1"/>
            <a:r>
              <a:rPr lang="en-US" sz="2800" dirty="0" smtClean="0"/>
              <a:t>Proteins, sugars, fats, salts, enzymes, gases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947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 – There are 4 ABO Blood Types</a:t>
            </a:r>
            <a:endParaRPr lang="en-US" dirty="0"/>
          </a:p>
        </p:txBody>
      </p:sp>
      <p:pic>
        <p:nvPicPr>
          <p:cNvPr id="4" name="Content Placeholder 3" descr="blood-types-blood-group-syste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22" r="-17422"/>
          <a:stretch>
            <a:fillRect/>
          </a:stretch>
        </p:blipFill>
        <p:spPr>
          <a:xfrm>
            <a:off x="415925" y="2705336"/>
            <a:ext cx="8308975" cy="3491753"/>
          </a:xfrm>
        </p:spPr>
      </p:pic>
    </p:spTree>
    <p:extLst>
      <p:ext uri="{BB962C8B-B14F-4D97-AF65-F5344CB8AC3E}">
        <p14:creationId xmlns:p14="http://schemas.microsoft.com/office/powerpoint/2010/main" val="16572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119</TotalTime>
  <Words>255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Expo</vt:lpstr>
      <vt:lpstr>Black</vt:lpstr>
      <vt:lpstr>Forensic Science</vt:lpstr>
      <vt:lpstr>Blood</vt:lpstr>
      <vt:lpstr>Blood Trivia…</vt:lpstr>
      <vt:lpstr>What is blood made of?</vt:lpstr>
      <vt:lpstr>What is blood made of?</vt:lpstr>
      <vt:lpstr>What is blood made of?</vt:lpstr>
      <vt:lpstr>What is blood made of?</vt:lpstr>
      <vt:lpstr>What is blood made of?</vt:lpstr>
      <vt:lpstr>Blood Type – There are 4 ABO Blood Types</vt:lpstr>
      <vt:lpstr>PowerPoint Presentation</vt:lpstr>
      <vt:lpstr>Blood Type</vt:lpstr>
      <vt:lpstr>Mixing Blood</vt:lpstr>
      <vt:lpstr>Mixing Blood</vt:lpstr>
      <vt:lpstr>Mixing Blood</vt:lpstr>
      <vt:lpstr>Rh Factor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Science</dc:title>
  <dc:creator>Heidi Werner</dc:creator>
  <cp:lastModifiedBy>heidi werner</cp:lastModifiedBy>
  <cp:revision>8</cp:revision>
  <dcterms:created xsi:type="dcterms:W3CDTF">2015-02-03T04:57:13Z</dcterms:created>
  <dcterms:modified xsi:type="dcterms:W3CDTF">2015-02-03T18:47:45Z</dcterms:modified>
</cp:coreProperties>
</file>