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1"/>
  </p:handout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8C8F49B-FE71-40A1-8439-7468FFB94ACA}" type="datetimeFigureOut">
              <a:rPr lang="en-CA" smtClean="0"/>
              <a:t>09/05/2013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5B3F528-1B57-4347-8EA3-B87440D1EB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98450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5FA0-2B76-4778-97D8-AE9719B532B0}" type="datetimeFigureOut">
              <a:rPr lang="en-CA" smtClean="0"/>
              <a:t>09/05/2013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6F13D-F1A6-444F-A5D8-26D9227B65F5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5FA0-2B76-4778-97D8-AE9719B532B0}" type="datetimeFigureOut">
              <a:rPr lang="en-CA" smtClean="0"/>
              <a:t>09/05/2013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6F13D-F1A6-444F-A5D8-26D9227B65F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5FA0-2B76-4778-97D8-AE9719B532B0}" type="datetimeFigureOut">
              <a:rPr lang="en-CA" smtClean="0"/>
              <a:t>09/05/2013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6F13D-F1A6-444F-A5D8-26D9227B65F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5FA0-2B76-4778-97D8-AE9719B532B0}" type="datetimeFigureOut">
              <a:rPr lang="en-CA" smtClean="0"/>
              <a:t>09/05/2013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6F13D-F1A6-444F-A5D8-26D9227B65F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5FA0-2B76-4778-97D8-AE9719B532B0}" type="datetimeFigureOut">
              <a:rPr lang="en-CA" smtClean="0"/>
              <a:t>09/05/2013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6F13D-F1A6-444F-A5D8-26D9227B65F5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5FA0-2B76-4778-97D8-AE9719B532B0}" type="datetimeFigureOut">
              <a:rPr lang="en-CA" smtClean="0"/>
              <a:t>09/05/2013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6F13D-F1A6-444F-A5D8-26D9227B65F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5FA0-2B76-4778-97D8-AE9719B532B0}" type="datetimeFigureOut">
              <a:rPr lang="en-CA" smtClean="0"/>
              <a:t>09/05/2013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6F13D-F1A6-444F-A5D8-26D9227B65F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5FA0-2B76-4778-97D8-AE9719B532B0}" type="datetimeFigureOut">
              <a:rPr lang="en-CA" smtClean="0"/>
              <a:t>09/05/2013</a:t>
            </a:fld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76F13D-F1A6-444F-A5D8-26D9227B65F5}" type="slidenum">
              <a:rPr lang="en-CA" smtClean="0"/>
              <a:t>‹#›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5FA0-2B76-4778-97D8-AE9719B532B0}" type="datetimeFigureOut">
              <a:rPr lang="en-CA" smtClean="0"/>
              <a:t>09/05/2013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6F13D-F1A6-444F-A5D8-26D9227B65F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5FA0-2B76-4778-97D8-AE9719B532B0}" type="datetimeFigureOut">
              <a:rPr lang="en-CA" smtClean="0"/>
              <a:t>09/05/2013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176F13D-F1A6-444F-A5D8-26D9227B65F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BCB5FA0-2B76-4778-97D8-AE9719B532B0}" type="datetimeFigureOut">
              <a:rPr lang="en-CA" smtClean="0"/>
              <a:t>09/05/2013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6F13D-F1A6-444F-A5D8-26D9227B65F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BCB5FA0-2B76-4778-97D8-AE9719B532B0}" type="datetimeFigureOut">
              <a:rPr lang="en-CA" smtClean="0"/>
              <a:t>09/05/2013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176F13D-F1A6-444F-A5D8-26D9227B65F5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Chemical pollution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04664"/>
            <a:ext cx="4426942" cy="3312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67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Air Pollutants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Natural: forest fires, volcanoes, decay of vegetation</a:t>
            </a:r>
          </a:p>
          <a:p>
            <a:r>
              <a:rPr lang="en-CA" dirty="0" smtClean="0"/>
              <a:t>Human: burning forests and waste, burning fossil fuels</a:t>
            </a:r>
            <a:endParaRPr lang="en-CA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980728"/>
            <a:ext cx="2695575" cy="169545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068960"/>
            <a:ext cx="3024336" cy="2217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30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Carbon Dioxide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Carbon dioxide is naturally produced by all living creatures, including plants</a:t>
            </a:r>
            <a:endParaRPr lang="en-CA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276872"/>
            <a:ext cx="3657600" cy="2826989"/>
          </a:xfrm>
        </p:spPr>
      </p:pic>
    </p:spTree>
    <p:extLst>
      <p:ext uri="{BB962C8B-B14F-4D97-AF65-F5344CB8AC3E}">
        <p14:creationId xmlns:p14="http://schemas.microsoft.com/office/powerpoint/2010/main" val="73765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Carbon Dioxide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Carbon dioxide is also produced by automobiles and industries.  </a:t>
            </a:r>
          </a:p>
          <a:p>
            <a:r>
              <a:rPr lang="en-CA" dirty="0" smtClean="0"/>
              <a:t>One car produces three and a half times its weight every year in carbon dioxide emissions.  </a:t>
            </a:r>
          </a:p>
          <a:p>
            <a:r>
              <a:rPr lang="en-CA" dirty="0" smtClean="0"/>
              <a:t>So much carbon dioxide is being produced that there is growing concern over its contribution to the greenhouse effect and global warming.</a:t>
            </a:r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124744"/>
            <a:ext cx="3200400" cy="2395728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789040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97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Carbon Monoxide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Odourless, invisible gas – undetectable by humans</a:t>
            </a:r>
          </a:p>
          <a:p>
            <a:r>
              <a:rPr lang="en-CA" dirty="0" smtClean="0"/>
              <a:t>Makes people feel sleepy, cause headaches, can cause death</a:t>
            </a:r>
          </a:p>
          <a:p>
            <a:r>
              <a:rPr lang="en-CA" dirty="0" smtClean="0"/>
              <a:t>Produced when fuel is not completely burned</a:t>
            </a:r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76672"/>
            <a:ext cx="2249016" cy="199975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2564904"/>
            <a:ext cx="3322403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33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Nitrogen Oxides</a:t>
            </a:r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628800"/>
            <a:ext cx="3657600" cy="204825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Cause brownish haze (smog) in large cities when gas is present in high concentration with no means to disperse</a:t>
            </a:r>
          </a:p>
          <a:p>
            <a:r>
              <a:rPr lang="en-CA" dirty="0" smtClean="0"/>
              <a:t>Contribute to acid precipitation by creating nitric acid when in contact with water</a:t>
            </a:r>
          </a:p>
          <a:p>
            <a:r>
              <a:rPr lang="en-CA" dirty="0" smtClean="0"/>
              <a:t>Produced when fuels burn at high temperatures</a:t>
            </a:r>
            <a:endParaRPr lang="en-C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947178"/>
            <a:ext cx="3168352" cy="2295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54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Sulfur Oxides</a:t>
            </a:r>
            <a:endParaRPr lang="en-CA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386" y="1340768"/>
            <a:ext cx="3657600" cy="252840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 smtClean="0"/>
              <a:t>Main cause of acid precipitation</a:t>
            </a:r>
          </a:p>
          <a:p>
            <a:r>
              <a:rPr lang="en-CA" dirty="0" smtClean="0"/>
              <a:t>Combine with water to form sulfuric acid</a:t>
            </a:r>
          </a:p>
          <a:p>
            <a:r>
              <a:rPr lang="en-CA" dirty="0" smtClean="0"/>
              <a:t>Produced when sulfur containing coal or ore is burned or smelted</a:t>
            </a:r>
            <a:endParaRPr lang="en-C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05064"/>
            <a:ext cx="3885301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77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Acid Precipitation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Describes any precipitation with a pH of less than 5.6</a:t>
            </a:r>
          </a:p>
          <a:p>
            <a:r>
              <a:rPr lang="en-CA" dirty="0" smtClean="0"/>
              <a:t>Main causes are sulfur oxides and nitrogen oxides</a:t>
            </a:r>
          </a:p>
          <a:p>
            <a:r>
              <a:rPr lang="en-CA" dirty="0" smtClean="0"/>
              <a:t>Acid precipitation does over $1 billion damage each year in Canada alone!!</a:t>
            </a:r>
          </a:p>
          <a:p>
            <a:r>
              <a:rPr lang="en-CA" dirty="0" smtClean="0"/>
              <a:t>Fact: Acid rain with a pH of 2.4 fell during a storm in New England.  That’s the same pH as vinegar!!</a:t>
            </a:r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068959"/>
            <a:ext cx="4320480" cy="3637433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76672"/>
            <a:ext cx="1981200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06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Hydrocarbons</a:t>
            </a:r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93632"/>
            <a:ext cx="3657600" cy="2739099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 smtClean="0"/>
              <a:t>Substances contained in solvents, oil based paints, and fossil fuels</a:t>
            </a:r>
          </a:p>
          <a:p>
            <a:r>
              <a:rPr lang="en-CA" dirty="0" smtClean="0"/>
              <a:t>Cause breathing problems such as asthma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9879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142</TotalTime>
  <Words>261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Technic</vt:lpstr>
      <vt:lpstr> Chemical pollution</vt:lpstr>
      <vt:lpstr>Air Pollutants</vt:lpstr>
      <vt:lpstr>Carbon Dioxide</vt:lpstr>
      <vt:lpstr>Carbon Dioxide</vt:lpstr>
      <vt:lpstr>Carbon Monoxide</vt:lpstr>
      <vt:lpstr>Nitrogen Oxides</vt:lpstr>
      <vt:lpstr>Sulfur Oxides</vt:lpstr>
      <vt:lpstr>Acid Precipitation</vt:lpstr>
      <vt:lpstr>Hydrocarbons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pollution</dc:title>
  <dc:creator>Admin</dc:creator>
  <cp:lastModifiedBy>Admin</cp:lastModifiedBy>
  <cp:revision>10</cp:revision>
  <cp:lastPrinted>2013-05-09T14:19:07Z</cp:lastPrinted>
  <dcterms:created xsi:type="dcterms:W3CDTF">2013-05-08T15:07:37Z</dcterms:created>
  <dcterms:modified xsi:type="dcterms:W3CDTF">2013-05-09T15:32:33Z</dcterms:modified>
</cp:coreProperties>
</file>