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Chromatography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5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ancient method used to separate parts of a mixture</a:t>
            </a:r>
          </a:p>
          <a:p>
            <a:r>
              <a:rPr lang="en-US" dirty="0" smtClean="0"/>
              <a:t>Black ink is a mixture of several </a:t>
            </a:r>
            <a:r>
              <a:rPr lang="en-US" dirty="0" err="1" smtClean="0"/>
              <a:t>colours</a:t>
            </a:r>
            <a:r>
              <a:rPr lang="en-US" dirty="0" smtClean="0"/>
              <a:t> which can be separated during chromatography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76150" y="1106424"/>
            <a:ext cx="6116318" cy="432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Each ink produces a unique banding pattern when absorbed through a solvent called a chromatograph</a:t>
            </a:r>
          </a:p>
          <a:p>
            <a:r>
              <a:rPr lang="en-US" dirty="0"/>
              <a:t>Components that are more soluble in a solvent appear further at the top, components that are less </a:t>
            </a:r>
            <a:r>
              <a:rPr lang="en-US" dirty="0" smtClean="0"/>
              <a:t>soluble </a:t>
            </a:r>
            <a:r>
              <a:rPr lang="en-US" dirty="0"/>
              <a:t>appear at the bottom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3692" y="1594168"/>
            <a:ext cx="5123719" cy="36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7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chromatograph can be used to identify the type of ink used to write a note at a crime scene.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5140" y="1357865"/>
            <a:ext cx="4792271" cy="438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04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</TotalTime>
  <Words>87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Tw Cen MT</vt:lpstr>
      <vt:lpstr>Circuit</vt:lpstr>
      <vt:lpstr>Chromatography</vt:lpstr>
      <vt:lpstr>Chromatography</vt:lpstr>
      <vt:lpstr>Chromatography</vt:lpstr>
      <vt:lpstr>Chromatography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Chromatography</dc:title>
  <dc:creator>Heidi Werner</dc:creator>
  <cp:lastModifiedBy>Heidi Werner</cp:lastModifiedBy>
  <cp:revision>1</cp:revision>
  <dcterms:created xsi:type="dcterms:W3CDTF">2016-09-22T19:07:12Z</dcterms:created>
  <dcterms:modified xsi:type="dcterms:W3CDTF">2016-09-22T19:13:18Z</dcterms:modified>
</cp:coreProperties>
</file>