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6107CD-DF72-40B6-8678-EC886C103623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C078C5-FDE3-40FE-B85C-7A274F652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921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F00D5B-5A0E-438B-923A-35DEAC9431BB}" type="datetimeFigureOut">
              <a:rPr lang="en-CA" smtClean="0"/>
              <a:t>12/03/2013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6D7F21-5949-43F6-9FA6-3E9E2FA5F9E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Circular Motion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589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Change in velocity</a:t>
            </a:r>
          </a:p>
          <a:p>
            <a:r>
              <a:rPr lang="en-CA" dirty="0" smtClean="0"/>
              <a:t>Look at the direction of </a:t>
            </a:r>
            <a:r>
              <a:rPr lang="el-GR" dirty="0" smtClean="0"/>
              <a:t>Δ</a:t>
            </a:r>
            <a:r>
              <a:rPr lang="en-CA" dirty="0" smtClean="0"/>
              <a:t>v</a:t>
            </a:r>
          </a:p>
          <a:p>
            <a:r>
              <a:rPr lang="en-CA" dirty="0" smtClean="0"/>
              <a:t>The direction of the change in velocity is toward the center!!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29644"/>
            <a:ext cx="4038600" cy="30289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acceleration????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95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Acceleration is caused by a force – centripetal force</a:t>
            </a:r>
          </a:p>
          <a:p>
            <a:r>
              <a:rPr lang="en-CA" dirty="0" smtClean="0"/>
              <a:t>Biggest lie in physics: centrifugal force!!! (artificial gravity)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96867"/>
            <a:ext cx="4038600" cy="269450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Centripetal Force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26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Rotation – turning on axis</a:t>
            </a:r>
          </a:p>
          <a:p>
            <a:r>
              <a:rPr lang="en-CA" dirty="0" smtClean="0"/>
              <a:t>Revolution – turning around axis</a:t>
            </a:r>
          </a:p>
          <a:p>
            <a:r>
              <a:rPr lang="en-CA" dirty="0" smtClean="0"/>
              <a:t>Tangential speed – m/s</a:t>
            </a:r>
          </a:p>
          <a:p>
            <a:r>
              <a:rPr lang="en-CA" dirty="0" smtClean="0"/>
              <a:t>Rotational speed – rpm </a:t>
            </a:r>
            <a:r>
              <a:rPr lang="en-CA" smtClean="0"/>
              <a:t>rps</a:t>
            </a:r>
            <a:endParaRPr lang="en-C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16832"/>
            <a:ext cx="3762747" cy="355175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definitions…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87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73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Circular Motion</vt:lpstr>
      <vt:lpstr>What is acceleration????</vt:lpstr>
      <vt:lpstr>Centripetal Force</vt:lpstr>
      <vt:lpstr>Some definitions…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</dc:title>
  <dc:creator>Admin</dc:creator>
  <cp:lastModifiedBy>Admin</cp:lastModifiedBy>
  <cp:revision>3</cp:revision>
  <cp:lastPrinted>2013-03-12T14:47:53Z</cp:lastPrinted>
  <dcterms:created xsi:type="dcterms:W3CDTF">2013-03-12T14:40:04Z</dcterms:created>
  <dcterms:modified xsi:type="dcterms:W3CDTF">2013-03-12T18:09:52Z</dcterms:modified>
</cp:coreProperties>
</file>