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forensic investigators determine time of death?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0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Scavengers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Insects arrive in stages, feed on, and change the body</a:t>
            </a:r>
          </a:p>
          <a:p>
            <a:r>
              <a:rPr lang="en-US" dirty="0" smtClean="0"/>
              <a:t>Blowflies lay eggs (within minutes)</a:t>
            </a:r>
          </a:p>
          <a:p>
            <a:r>
              <a:rPr lang="en-US" dirty="0" smtClean="0"/>
              <a:t>Maggots feed on decaying tissue</a:t>
            </a:r>
          </a:p>
          <a:p>
            <a:r>
              <a:rPr lang="en-US" dirty="0" smtClean="0"/>
              <a:t>Flies and beetles feed directly on the corpse</a:t>
            </a:r>
          </a:p>
          <a:p>
            <a:r>
              <a:rPr lang="en-US" dirty="0" smtClean="0"/>
              <a:t>Wasps, spiders, and predators of flies feed on the insects present</a:t>
            </a:r>
            <a:endParaRPr lang="en-US" dirty="0"/>
          </a:p>
        </p:txBody>
      </p:sp>
      <p:pic>
        <p:nvPicPr>
          <p:cNvPr id="5" name="Content Placeholder 4" descr="maggot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42" b="-33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310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Scavengers</a:t>
            </a:r>
            <a:endParaRPr lang="en-US" dirty="0"/>
          </a:p>
        </p:txBody>
      </p:sp>
      <p:pic>
        <p:nvPicPr>
          <p:cNvPr id="5" name="Content Placeholder 4" descr="entomolog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53" b="-4545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By observing the species and developmental stage of organisms present, scientists can determine TOD</a:t>
            </a:r>
          </a:p>
          <a:p>
            <a:r>
              <a:rPr lang="en-US" dirty="0" smtClean="0"/>
              <a:t>Sometimes guts of insects are used to get </a:t>
            </a:r>
            <a:r>
              <a:rPr lang="en-US" smtClean="0"/>
              <a:t>DNA samples!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2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Temperature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Body cools approximately 1 to 1.5 degrees per hour</a:t>
            </a:r>
          </a:p>
          <a:p>
            <a:r>
              <a:rPr lang="en-US" dirty="0" smtClean="0"/>
              <a:t>Rate of cooling depends on environment, body fat, clothing, and drugs</a:t>
            </a:r>
            <a:endParaRPr lang="en-US" dirty="0"/>
          </a:p>
        </p:txBody>
      </p:sp>
      <p:pic>
        <p:nvPicPr>
          <p:cNvPr id="6" name="Content Placeholder 5" descr="body temp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4" r="221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48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Livor</a:t>
            </a:r>
            <a:r>
              <a:rPr lang="en-US" dirty="0" smtClean="0"/>
              <a:t> Mortis (discoloration)</a:t>
            </a:r>
            <a:endParaRPr lang="en-US" dirty="0"/>
          </a:p>
        </p:txBody>
      </p:sp>
      <p:pic>
        <p:nvPicPr>
          <p:cNvPr id="5" name="Content Placeholder 4" descr="livor morti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1" r="1182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Blood settles to lowest parts of body due to gravity</a:t>
            </a:r>
          </a:p>
          <a:p>
            <a:r>
              <a:rPr lang="en-US" dirty="0" smtClean="0"/>
              <a:t>Appears 1-2 hours after death, fixed within 8-10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7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Muscles stiffen 15 min after death and lasts 36 hours</a:t>
            </a:r>
            <a:endParaRPr lang="en-US" dirty="0"/>
          </a:p>
        </p:txBody>
      </p:sp>
      <p:pic>
        <p:nvPicPr>
          <p:cNvPr id="7" name="Content Placeholder 6" descr="rigor morti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1160" b="-171160"/>
          <a:stretch>
            <a:fillRect/>
          </a:stretch>
        </p:blipFill>
        <p:spPr>
          <a:xfrm>
            <a:off x="3074736" y="1600200"/>
            <a:ext cx="5612063" cy="5056689"/>
          </a:xfrm>
        </p:spPr>
      </p:pic>
    </p:spTree>
    <p:extLst>
      <p:ext uri="{BB962C8B-B14F-4D97-AF65-F5344CB8AC3E}">
        <p14:creationId xmlns:p14="http://schemas.microsoft.com/office/powerpoint/2010/main" val="35869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Clouding of Eyes</a:t>
            </a:r>
            <a:endParaRPr lang="en-US" dirty="0"/>
          </a:p>
        </p:txBody>
      </p:sp>
      <p:pic>
        <p:nvPicPr>
          <p:cNvPr id="5" name="Content Placeholder 4" descr="cloudy ey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878" b="-298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Due to potassium build-up</a:t>
            </a:r>
          </a:p>
          <a:p>
            <a:r>
              <a:rPr lang="en-US" dirty="0" smtClean="0"/>
              <a:t>Occurs in 2-3 hours if eyes are open, 24 hours if eyes are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2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Food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Takes 4-6 hours depending on food, metabolism, drugs, emotional condition, exercise</a:t>
            </a:r>
            <a:endParaRPr lang="en-US" dirty="0"/>
          </a:p>
        </p:txBody>
      </p:sp>
      <p:pic>
        <p:nvPicPr>
          <p:cNvPr id="5" name="Content Placeholder 4" descr="digest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68" r="-116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813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and Decomposition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Paling of skin</a:t>
            </a:r>
          </a:p>
          <a:p>
            <a:r>
              <a:rPr lang="en-US" dirty="0" smtClean="0"/>
              <a:t>Flattening of eyes</a:t>
            </a:r>
          </a:p>
          <a:p>
            <a:r>
              <a:rPr lang="en-US" dirty="0" smtClean="0"/>
              <a:t>Extremities turn blue</a:t>
            </a:r>
          </a:p>
          <a:p>
            <a:r>
              <a:rPr lang="en-US" dirty="0" smtClean="0"/>
              <a:t>Mucous membranes dry out</a:t>
            </a:r>
          </a:p>
          <a:p>
            <a:r>
              <a:rPr lang="en-US" dirty="0" smtClean="0"/>
              <a:t>Swelling and rotting of body as bacteria spread</a:t>
            </a:r>
            <a:endParaRPr lang="en-US" dirty="0"/>
          </a:p>
        </p:txBody>
      </p:sp>
      <p:pic>
        <p:nvPicPr>
          <p:cNvPr id="7" name="Content Placeholder 6" descr="swelling2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0" r="2522"/>
          <a:stretch/>
        </p:blipFill>
        <p:spPr>
          <a:xfrm>
            <a:off x="4572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15277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and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Blackening of skin</a:t>
            </a:r>
          </a:p>
          <a:p>
            <a:r>
              <a:rPr lang="en-US" dirty="0" smtClean="0"/>
              <a:t>Bloating, blistering, peeling of skin</a:t>
            </a:r>
          </a:p>
          <a:p>
            <a:r>
              <a:rPr lang="en-US" dirty="0" smtClean="0"/>
              <a:t>Liquefaction of organs</a:t>
            </a:r>
          </a:p>
          <a:p>
            <a:r>
              <a:rPr lang="en-US" dirty="0" smtClean="0"/>
              <a:t>Loosening of teeth, hair, nails</a:t>
            </a:r>
            <a:endParaRPr lang="en-US" dirty="0"/>
          </a:p>
        </p:txBody>
      </p:sp>
      <p:pic>
        <p:nvPicPr>
          <p:cNvPr id="5" name="Content Placeholder 4" descr="st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60" b="-50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178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process is affected by:</a:t>
            </a:r>
            <a:endParaRPr lang="en-US" dirty="0"/>
          </a:p>
        </p:txBody>
      </p:sp>
      <p:pic>
        <p:nvPicPr>
          <p:cNvPr id="5" name="Content Placeholder 4" descr="weather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69" b="-836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</a:p>
          <a:p>
            <a:r>
              <a:rPr lang="en-US" dirty="0" smtClean="0"/>
              <a:t>Warm and humid conditions: body decomposes to a skeleton in a few weeks</a:t>
            </a:r>
          </a:p>
          <a:p>
            <a:r>
              <a:rPr lang="en-US" dirty="0" smtClean="0"/>
              <a:t>Cold: can take years</a:t>
            </a:r>
          </a:p>
          <a:p>
            <a:r>
              <a:rPr lang="en-US" dirty="0" smtClean="0"/>
              <a:t>Hot and dry: body might mummify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6610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78</TotalTime>
  <Words>266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 Black </vt:lpstr>
      <vt:lpstr>Decomposition</vt:lpstr>
      <vt:lpstr>Body Temperature</vt:lpstr>
      <vt:lpstr>Livor Mortis (discoloration)</vt:lpstr>
      <vt:lpstr>Rigor Mortis</vt:lpstr>
      <vt:lpstr>Clouding of Eyes</vt:lpstr>
      <vt:lpstr>Rate of Food Digestion</vt:lpstr>
      <vt:lpstr>Decay and Decomposition</vt:lpstr>
      <vt:lpstr>Decay and Decomposition</vt:lpstr>
      <vt:lpstr>This process is affected by:</vt:lpstr>
      <vt:lpstr>Scavengers</vt:lpstr>
      <vt:lpstr>Scavengers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</dc:title>
  <dc:creator>Heidi Werner</dc:creator>
  <cp:lastModifiedBy>heidi werner</cp:lastModifiedBy>
  <cp:revision>5</cp:revision>
  <dcterms:created xsi:type="dcterms:W3CDTF">2015-02-24T05:05:50Z</dcterms:created>
  <dcterms:modified xsi:type="dcterms:W3CDTF">2015-02-24T21:07:05Z</dcterms:modified>
</cp:coreProperties>
</file>