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and Chromosomes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5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Deoxyribonucleic Acid</a:t>
            </a:r>
          </a:p>
          <a:p>
            <a:r>
              <a:rPr lang="en-US" sz="2800" dirty="0" smtClean="0"/>
              <a:t>Stores all our genetic information</a:t>
            </a:r>
            <a:endParaRPr lang="en-US" sz="2800" dirty="0"/>
          </a:p>
        </p:txBody>
      </p:sp>
      <p:pic>
        <p:nvPicPr>
          <p:cNvPr id="8" name="Content Placeholder 7" descr="dna.jpg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16" b="305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989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Shaped like a double helix</a:t>
            </a:r>
          </a:p>
          <a:p>
            <a:r>
              <a:rPr lang="en-US" sz="3200" dirty="0" smtClean="0"/>
              <a:t>Blueprint for making all the cells in your body</a:t>
            </a:r>
            <a:endParaRPr lang="en-US" sz="3200" dirty="0"/>
          </a:p>
        </p:txBody>
      </p:sp>
      <p:pic>
        <p:nvPicPr>
          <p:cNvPr id="7" name="Content Placeholder 6" descr="double heli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4" b="170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584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pic>
        <p:nvPicPr>
          <p:cNvPr id="5" name="Content Placeholder 4" descr="chromosom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6" r="79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Store all the DNA in your cells</a:t>
            </a:r>
          </a:p>
          <a:p>
            <a:r>
              <a:rPr lang="en-US" sz="2400" dirty="0" smtClean="0"/>
              <a:t>Cells contain a nucleus, nucleus contains chromosomes, chromosomes contain DNA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476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All of your chromosomes come from your mom and dad, so you get half of your DNA from each parent.</a:t>
            </a:r>
            <a:endParaRPr lang="en-US" sz="3200" dirty="0"/>
          </a:p>
        </p:txBody>
      </p:sp>
      <p:pic>
        <p:nvPicPr>
          <p:cNvPr id="5" name="Content Placeholder 4" descr="karyotyp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442" b="-10442"/>
          <a:stretch>
            <a:fillRect/>
          </a:stretch>
        </p:blipFill>
        <p:spPr>
          <a:xfrm>
            <a:off x="4635500" y="2784475"/>
            <a:ext cx="3767138" cy="3252788"/>
          </a:xfrm>
        </p:spPr>
      </p:pic>
    </p:spTree>
    <p:extLst>
      <p:ext uri="{BB962C8B-B14F-4D97-AF65-F5344CB8AC3E}">
        <p14:creationId xmlns:p14="http://schemas.microsoft.com/office/powerpoint/2010/main" val="3288489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13</TotalTime>
  <Words>69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Calisto MT</vt:lpstr>
      <vt:lpstr>Wingdings</vt:lpstr>
      <vt:lpstr>Genesis</vt:lpstr>
      <vt:lpstr>DNA and Chromosomes</vt:lpstr>
      <vt:lpstr>DNA</vt:lpstr>
      <vt:lpstr>DNA</vt:lpstr>
      <vt:lpstr>Chromosomes</vt:lpstr>
      <vt:lpstr>Chromosomes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Chromosomes</dc:title>
  <dc:creator>Heidi Werner</dc:creator>
  <cp:lastModifiedBy>heidi werner</cp:lastModifiedBy>
  <cp:revision>2</cp:revision>
  <dcterms:created xsi:type="dcterms:W3CDTF">2015-02-17T05:20:45Z</dcterms:created>
  <dcterms:modified xsi:type="dcterms:W3CDTF">2015-02-17T18:39:59Z</dcterms:modified>
</cp:coreProperties>
</file>