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4811EB-40DE-8342-AC3F-F5BFF8176DF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63BCCB-7113-104D-8589-67023F8D1F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54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Fingerprinting</a:t>
            </a:r>
            <a:endParaRPr lang="en-US" dirty="0"/>
          </a:p>
        </p:txBody>
      </p:sp>
      <p:pic>
        <p:nvPicPr>
          <p:cNvPr id="4" name="Content Placeholder 3" descr="dnafingerprints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725" r="-907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0339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KWL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6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Part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3895" y="2272632"/>
            <a:ext cx="4665579" cy="439821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total genetic information for an organism is called a genome.</a:t>
            </a:r>
          </a:p>
          <a:p>
            <a:r>
              <a:rPr lang="en-US" sz="2000" dirty="0" smtClean="0"/>
              <a:t>The coding in your DNA is divided into sections called genes.</a:t>
            </a:r>
          </a:p>
          <a:p>
            <a:r>
              <a:rPr lang="en-US" sz="2000" dirty="0" smtClean="0"/>
              <a:t>Genes are the fundamental unit of heredity, they determine how you grow and develop, and what you look like. Examples: eye color, muscles…</a:t>
            </a:r>
          </a:p>
          <a:p>
            <a:r>
              <a:rPr lang="en-US" sz="2000" dirty="0" smtClean="0"/>
              <a:t>Thousands of genes are found in one chromosome.</a:t>
            </a:r>
            <a:endParaRPr lang="en-US" sz="2000" dirty="0"/>
          </a:p>
        </p:txBody>
      </p:sp>
      <p:pic>
        <p:nvPicPr>
          <p:cNvPr id="7" name="Content Placeholder 6" descr="genom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8" r="13578"/>
          <a:stretch>
            <a:fillRect/>
          </a:stretch>
        </p:blipFill>
        <p:spPr>
          <a:xfrm>
            <a:off x="5022437" y="2677528"/>
            <a:ext cx="3767328" cy="3252788"/>
          </a:xfrm>
        </p:spPr>
      </p:pic>
    </p:spTree>
    <p:extLst>
      <p:ext uri="{BB962C8B-B14F-4D97-AF65-F5344CB8AC3E}">
        <p14:creationId xmlns:p14="http://schemas.microsoft.com/office/powerpoint/2010/main" val="20653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DNA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Double Helix</a:t>
            </a:r>
            <a:endParaRPr lang="en-US" dirty="0"/>
          </a:p>
        </p:txBody>
      </p:sp>
      <p:pic>
        <p:nvPicPr>
          <p:cNvPr id="9" name="Content Placeholder 8" descr="helix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09" b="12809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Closer look…</a:t>
            </a:r>
            <a:endParaRPr lang="en-US" dirty="0"/>
          </a:p>
        </p:txBody>
      </p:sp>
      <p:pic>
        <p:nvPicPr>
          <p:cNvPr id="10" name="Content Placeholder 9" descr="dna-colored.gif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137" r="-40137"/>
          <a:stretch>
            <a:fillRect/>
          </a:stretch>
        </p:blipFill>
        <p:spPr>
          <a:xfrm>
            <a:off x="4632325" y="3160713"/>
            <a:ext cx="3767138" cy="2890837"/>
          </a:xfrm>
        </p:spPr>
      </p:pic>
    </p:spTree>
    <p:extLst>
      <p:ext uri="{BB962C8B-B14F-4D97-AF65-F5344CB8AC3E}">
        <p14:creationId xmlns:p14="http://schemas.microsoft.com/office/powerpoint/2010/main" val="287527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DNA</a:t>
            </a:r>
            <a:endParaRPr lang="en-US" dirty="0"/>
          </a:p>
        </p:txBody>
      </p:sp>
      <p:pic>
        <p:nvPicPr>
          <p:cNvPr id="9" name="Content Placeholder 8" descr="base pair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80" b="16980"/>
          <a:stretch>
            <a:fillRect/>
          </a:stretch>
        </p:blipFill>
        <p:spPr/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Each DNA molecule is made of:</a:t>
            </a:r>
          </a:p>
          <a:p>
            <a:pPr lvl="1"/>
            <a:r>
              <a:rPr lang="en-US" sz="2000" dirty="0" smtClean="0"/>
              <a:t>Phosphate Group</a:t>
            </a:r>
          </a:p>
          <a:p>
            <a:pPr lvl="1"/>
            <a:r>
              <a:rPr lang="en-US" sz="2000" dirty="0" smtClean="0"/>
              <a:t>Sugar</a:t>
            </a:r>
          </a:p>
          <a:p>
            <a:pPr lvl="1"/>
            <a:r>
              <a:rPr lang="en-US" sz="2000" dirty="0" smtClean="0"/>
              <a:t>Nucleotide</a:t>
            </a:r>
          </a:p>
          <a:p>
            <a:pPr lvl="2"/>
            <a:r>
              <a:rPr lang="en-US" sz="2000" dirty="0" smtClean="0"/>
              <a:t>Adenine</a:t>
            </a:r>
          </a:p>
          <a:p>
            <a:pPr lvl="2"/>
            <a:r>
              <a:rPr lang="en-US" sz="2000" dirty="0" smtClean="0"/>
              <a:t>Cytosine</a:t>
            </a:r>
          </a:p>
          <a:p>
            <a:pPr lvl="2"/>
            <a:r>
              <a:rPr lang="en-US" sz="2000" dirty="0" smtClean="0"/>
              <a:t>Guanine</a:t>
            </a:r>
          </a:p>
          <a:p>
            <a:pPr lvl="2"/>
            <a:r>
              <a:rPr lang="en-US" sz="2000" dirty="0"/>
              <a:t>T</a:t>
            </a:r>
            <a:r>
              <a:rPr lang="en-US" sz="2000" dirty="0" smtClean="0"/>
              <a:t>hymine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048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DNA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people have the same DNA structure, but the order of nucleotide pairs in a gene determine your characteristics, and the order can be different for each person!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2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Forensic investigators can collect DNA samples from : blood, semen, body tissues, hair, or saliva, to see if they match a suspect.</a:t>
            </a:r>
          </a:p>
          <a:p>
            <a:r>
              <a:rPr lang="en-US" dirty="0" smtClean="0"/>
              <a:t>The samples must be purified and multiplied so they can be used for testing.</a:t>
            </a:r>
          </a:p>
          <a:p>
            <a:r>
              <a:rPr lang="en-US" dirty="0" smtClean="0"/>
              <a:t>Enzymes are used to break strands of DNA apart at certain sequences.  Now you have a whole bunch of pieces of DNA of different lengths.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42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pieces of DNA are put into a gel which is electrically charged.  Since the DNA has a negative charge, it moves to the positive end..  Shorter pieces move </a:t>
            </a:r>
            <a:r>
              <a:rPr lang="en-US" dirty="0"/>
              <a:t>f</a:t>
            </a:r>
            <a:r>
              <a:rPr lang="en-US" dirty="0" smtClean="0"/>
              <a:t>aster, longer pieces move slower.</a:t>
            </a:r>
          </a:p>
          <a:p>
            <a:r>
              <a:rPr lang="en-US" dirty="0" smtClean="0"/>
              <a:t>As the DNA pieces move, they make a banding pattern that is stained and can be seen with UV light.</a:t>
            </a:r>
          </a:p>
          <a:p>
            <a:r>
              <a:rPr lang="en-US" dirty="0" smtClean="0"/>
              <a:t>Since each sample has DNA of different lengths, each banding pattern will be unique.  The pattern can be matched to one from a crime scene the same way we match fingerprints.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92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Fingerprinting</a:t>
            </a:r>
            <a:endParaRPr lang="en-US" dirty="0"/>
          </a:p>
        </p:txBody>
      </p:sp>
      <p:pic>
        <p:nvPicPr>
          <p:cNvPr id="4" name="Content Placeholder 3" descr="StepsinDNAfingerprintingtechnique_352714880599229297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822" r="-54822"/>
          <a:stretch>
            <a:fillRect/>
          </a:stretch>
        </p:blipFill>
        <p:spPr>
          <a:xfrm>
            <a:off x="-789815" y="2095594"/>
            <a:ext cx="10669575" cy="4549122"/>
          </a:xfrm>
        </p:spPr>
      </p:pic>
    </p:spTree>
    <p:extLst>
      <p:ext uri="{BB962C8B-B14F-4D97-AF65-F5344CB8AC3E}">
        <p14:creationId xmlns:p14="http://schemas.microsoft.com/office/powerpoint/2010/main" val="2603147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34</TotalTime>
  <Words>302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Calisto MT</vt:lpstr>
      <vt:lpstr>Wingdings</vt:lpstr>
      <vt:lpstr>Genesis</vt:lpstr>
      <vt:lpstr>DNA Part 2</vt:lpstr>
      <vt:lpstr>KWL</vt:lpstr>
      <vt:lpstr>DNA Part 2</vt:lpstr>
      <vt:lpstr>Structure of DNA</vt:lpstr>
      <vt:lpstr>Structure of DNA</vt:lpstr>
      <vt:lpstr>Structure of DNA</vt:lpstr>
      <vt:lpstr>DNA Fingerprinting</vt:lpstr>
      <vt:lpstr>DNA Fingerprinting</vt:lpstr>
      <vt:lpstr>DNA Fingerprinting</vt:lpstr>
      <vt:lpstr>DNA Fingerprinting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Part 2</dc:title>
  <dc:creator>Heidi Werner</dc:creator>
  <cp:lastModifiedBy>heidi werner</cp:lastModifiedBy>
  <cp:revision>4</cp:revision>
  <dcterms:created xsi:type="dcterms:W3CDTF">2015-03-03T04:04:45Z</dcterms:created>
  <dcterms:modified xsi:type="dcterms:W3CDTF">2015-03-03T19:51:33Z</dcterms:modified>
</cp:coreProperties>
</file>