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428D40E-0B51-4BE5-9F64-554F715C91E2}" type="datetimeFigureOut">
              <a:rPr lang="en-CA" smtClean="0"/>
              <a:t>19/03/2013</a:t>
            </a:fld>
            <a:endParaRPr lang="en-CA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D024F57-C233-4EE6-9641-4E022020AB18}" type="slidenum">
              <a:rPr lang="en-CA" smtClean="0"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Dynamics of Circular Motion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09877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Content Placeholder 6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6439" y="2348880"/>
            <a:ext cx="4085061" cy="2614439"/>
          </a:xfrm>
        </p:spPr>
      </p:pic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Free Body Diagrams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115242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729997"/>
            <a:ext cx="4038600" cy="4028244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Free Body Diagrams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4016189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sz="half"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054" y="2348880"/>
            <a:ext cx="3911246" cy="2620535"/>
          </a:xfrm>
        </p:spPr>
      </p:pic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Free Body Diagrams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8393356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CA" dirty="0" smtClean="0"/>
              <a:t>Centripetal force is another name for net force in circular motion.  It is the sum of the forces acting towards the center.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CA" dirty="0" err="1" smtClean="0"/>
              <a:t>F</a:t>
            </a:r>
            <a:r>
              <a:rPr lang="en-CA" baseline="-25000" dirty="0" err="1" smtClean="0"/>
              <a:t>net</a:t>
            </a:r>
            <a:r>
              <a:rPr lang="en-CA" dirty="0" smtClean="0"/>
              <a:t> = ma</a:t>
            </a:r>
            <a:endParaRPr lang="en-CA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More </a:t>
            </a:r>
            <a:r>
              <a:rPr lang="en-CA" dirty="0" err="1" smtClean="0"/>
              <a:t>F</a:t>
            </a:r>
            <a:r>
              <a:rPr lang="en-CA" baseline="-25000" dirty="0" err="1" smtClean="0"/>
              <a:t>net</a:t>
            </a:r>
            <a:endParaRPr lang="en-CA" baseline="-25000" dirty="0"/>
          </a:p>
        </p:txBody>
      </p:sp>
    </p:spTree>
    <p:extLst>
      <p:ext uri="{BB962C8B-B14F-4D97-AF65-F5344CB8AC3E}">
        <p14:creationId xmlns:p14="http://schemas.microsoft.com/office/powerpoint/2010/main" val="142743466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17</TotalTime>
  <Words>42</Words>
  <Application>Microsoft Office PowerPoint</Application>
  <PresentationFormat>On-screen Show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Concourse</vt:lpstr>
      <vt:lpstr>Dynamics of Circular Motion</vt:lpstr>
      <vt:lpstr>Free Body Diagrams</vt:lpstr>
      <vt:lpstr>Free Body Diagrams</vt:lpstr>
      <vt:lpstr>Free Body Diagrams</vt:lpstr>
      <vt:lpstr>More Fnet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Dynamics of Circular Motion</dc:title>
  <dc:creator>Admin</dc:creator>
  <cp:lastModifiedBy>Admin</cp:lastModifiedBy>
  <cp:revision>2</cp:revision>
  <dcterms:created xsi:type="dcterms:W3CDTF">2013-03-19T14:19:57Z</dcterms:created>
  <dcterms:modified xsi:type="dcterms:W3CDTF">2013-03-19T14:37:32Z</dcterms:modified>
</cp:coreProperties>
</file>