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0D6625-3317-4BB2-8995-EB9775A5388B}" type="datetimeFigureOut">
              <a:rPr lang="en-CA" smtClean="0"/>
              <a:t>04/03/2013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641877-3C86-4F45-BC7C-231474B1D28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Elastic and inelastic collisions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98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Elastic Collisions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6"/>
            <a:ext cx="4164830" cy="2653041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One object transfers ALL its energy to the other</a:t>
            </a:r>
          </a:p>
          <a:p>
            <a:r>
              <a:rPr lang="en-CA" dirty="0" smtClean="0"/>
              <a:t>Energy is conserved</a:t>
            </a:r>
          </a:p>
          <a:p>
            <a:r>
              <a:rPr lang="en-CA" dirty="0" smtClean="0"/>
              <a:t>Momentum is conserved</a:t>
            </a:r>
          </a:p>
          <a:p>
            <a:r>
              <a:rPr lang="en-CA" dirty="0" smtClean="0"/>
              <a:t>Ex. Billiard balls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227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Inelastic Collisions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One object only </a:t>
            </a:r>
            <a:r>
              <a:rPr lang="en-CA" u="sng" dirty="0" smtClean="0"/>
              <a:t>partially</a:t>
            </a:r>
            <a:r>
              <a:rPr lang="en-CA" dirty="0" smtClean="0"/>
              <a:t> transfers its </a:t>
            </a:r>
            <a:r>
              <a:rPr lang="en-CA" dirty="0"/>
              <a:t>e</a:t>
            </a:r>
            <a:r>
              <a:rPr lang="en-CA" dirty="0" smtClean="0"/>
              <a:t>nergy to the other.</a:t>
            </a:r>
          </a:p>
          <a:p>
            <a:r>
              <a:rPr lang="en-CA" dirty="0" smtClean="0"/>
              <a:t>Energy is lost</a:t>
            </a:r>
          </a:p>
          <a:p>
            <a:r>
              <a:rPr lang="en-CA" dirty="0" smtClean="0"/>
              <a:t>Momentum is conserved.</a:t>
            </a:r>
          </a:p>
          <a:p>
            <a:r>
              <a:rPr lang="en-CA" dirty="0" smtClean="0"/>
              <a:t>Ex. Pillow fight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8840"/>
            <a:ext cx="4126210" cy="3483604"/>
          </a:xfrm>
        </p:spPr>
      </p:pic>
    </p:spTree>
    <p:extLst>
      <p:ext uri="{BB962C8B-B14F-4D97-AF65-F5344CB8AC3E}">
        <p14:creationId xmlns:p14="http://schemas.microsoft.com/office/powerpoint/2010/main" val="157575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Completely Inelastic Collisions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657600" cy="177679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Two objects stick together after impact.</a:t>
            </a:r>
          </a:p>
          <a:p>
            <a:r>
              <a:rPr lang="en-CA" dirty="0" smtClean="0"/>
              <a:t>Energy is lost</a:t>
            </a:r>
          </a:p>
          <a:p>
            <a:r>
              <a:rPr lang="en-CA" dirty="0" smtClean="0"/>
              <a:t>Momentum is conserved</a:t>
            </a:r>
          </a:p>
          <a:p>
            <a:r>
              <a:rPr lang="en-CA" dirty="0" smtClean="0"/>
              <a:t>Ex. Bullet hitting target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3789040"/>
            <a:ext cx="346179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0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604320" cy="2952328"/>
          </a:xfrm>
        </p:spPr>
        <p:txBody>
          <a:bodyPr/>
          <a:lstStyle/>
          <a:p>
            <a:r>
              <a:rPr lang="en-CA" dirty="0" smtClean="0"/>
              <a:t>Note: Momentum is </a:t>
            </a:r>
            <a:r>
              <a:rPr lang="en-CA" u="sng" dirty="0" smtClean="0"/>
              <a:t>always </a:t>
            </a:r>
            <a:r>
              <a:rPr lang="en-CA" dirty="0" smtClean="0"/>
              <a:t>conserved!!!!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254059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77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Elastic and inelastic collisions</vt:lpstr>
      <vt:lpstr>Elastic Collisions</vt:lpstr>
      <vt:lpstr>Inelastic Collisions</vt:lpstr>
      <vt:lpstr>Completely Inelastic Collisions</vt:lpstr>
      <vt:lpstr>Note: Momentum is always conserved!!!!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and inelastic collisions</dc:title>
  <dc:creator>Admin</dc:creator>
  <cp:lastModifiedBy>Admin</cp:lastModifiedBy>
  <cp:revision>2</cp:revision>
  <dcterms:created xsi:type="dcterms:W3CDTF">2013-03-04T14:57:12Z</dcterms:created>
  <dcterms:modified xsi:type="dcterms:W3CDTF">2013-03-04T15:16:14Z</dcterms:modified>
</cp:coreProperties>
</file>