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ENGINEERING DEFINITIONS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ngineering.jpg"/>
          <p:cNvPicPr>
            <a:picLocks noChangeAspect="1"/>
          </p:cNvPicPr>
          <p:nvPr/>
        </p:nvPicPr>
        <p:blipFill>
          <a:blip r:embed="rId2" cstate="email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0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4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</a:t>
            </a:r>
            <a:endParaRPr lang="en-US" dirty="0"/>
          </a:p>
        </p:txBody>
      </p:sp>
      <p:pic>
        <p:nvPicPr>
          <p:cNvPr id="4" name="Content Placeholder 3" descr="Gold_Dome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64" r="-181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32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Cantilever</a:t>
            </a:r>
            <a:endParaRPr lang="en-US" dirty="0"/>
          </a:p>
        </p:txBody>
      </p:sp>
      <p:pic>
        <p:nvPicPr>
          <p:cNvPr id="4" name="Content Placeholder 3" descr="cantilever.gif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04" b="-330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56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Truss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TrussTypes-2.gif"/>
          <p:cNvPicPr>
            <a:picLocks noGrp="1" noChangeAspect="1"/>
          </p:cNvPicPr>
          <p:nvPr>
            <p:ph idx="1"/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" b="2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1402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</a:t>
            </a:r>
            <a:endParaRPr lang="en-US" dirty="0"/>
          </a:p>
        </p:txBody>
      </p:sp>
      <p:pic>
        <p:nvPicPr>
          <p:cNvPr id="4" name="Content Placeholder 3" descr="push-and-pul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83" b="42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14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Loads</a:t>
            </a:r>
            <a:endParaRPr lang="en-US" dirty="0"/>
          </a:p>
        </p:txBody>
      </p:sp>
      <p:pic>
        <p:nvPicPr>
          <p:cNvPr id="4" name="Content Placeholder 3" descr="load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654" r="-336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746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</a:t>
            </a:r>
            <a:endParaRPr lang="en-US" dirty="0"/>
          </a:p>
        </p:txBody>
      </p:sp>
      <p:pic>
        <p:nvPicPr>
          <p:cNvPr id="4" name="Content Placeholder 3" descr="compression-ic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5103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</a:t>
            </a:r>
            <a:endParaRPr lang="en-US" dirty="0"/>
          </a:p>
        </p:txBody>
      </p:sp>
      <p:pic>
        <p:nvPicPr>
          <p:cNvPr id="4" name="Content Placeholder 3" descr="tension-view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180" r="-211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21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Bending</a:t>
            </a:r>
            <a:endParaRPr lang="en-US" dirty="0"/>
          </a:p>
        </p:txBody>
      </p:sp>
      <p:pic>
        <p:nvPicPr>
          <p:cNvPr id="4" name="Content Placeholder 3" descr="I_beam_bending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" r="48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75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Shear</a:t>
            </a:r>
            <a:endParaRPr lang="en-US" dirty="0"/>
          </a:p>
        </p:txBody>
      </p:sp>
      <p:pic>
        <p:nvPicPr>
          <p:cNvPr id="6" name="Content Placeholder 5" descr="Shear-Forces1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970" r="-189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144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Twist</a:t>
            </a:r>
            <a:endParaRPr lang="en-US" dirty="0"/>
          </a:p>
        </p:txBody>
      </p:sp>
      <p:pic>
        <p:nvPicPr>
          <p:cNvPr id="4" name="Content Placeholder 3" descr="twist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2" r="32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1896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 and Buttress</a:t>
            </a:r>
            <a:endParaRPr lang="en-US" dirty="0"/>
          </a:p>
        </p:txBody>
      </p:sp>
      <p:pic>
        <p:nvPicPr>
          <p:cNvPr id="4" name="Content Placeholder 3" descr="FlyingButtressN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7" b="10717"/>
          <a:stretch>
            <a:fillRect/>
          </a:stretch>
        </p:blipFill>
        <p:spPr>
          <a:xfrm>
            <a:off x="3862994" y="3812238"/>
            <a:ext cx="4712599" cy="2591748"/>
          </a:xfrm>
        </p:spPr>
      </p:pic>
      <p:pic>
        <p:nvPicPr>
          <p:cNvPr id="5" name="Picture 4" descr="Arches-flying-buttres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39" y="1417638"/>
            <a:ext cx="49149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8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45</TotalTime>
  <Words>15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 Black </vt:lpstr>
      <vt:lpstr>ENGINEERING DEFINITIONS</vt:lpstr>
      <vt:lpstr>Force</vt:lpstr>
      <vt:lpstr>Loads</vt:lpstr>
      <vt:lpstr>Compression</vt:lpstr>
      <vt:lpstr>Tension</vt:lpstr>
      <vt:lpstr>Bending</vt:lpstr>
      <vt:lpstr>Shear</vt:lpstr>
      <vt:lpstr>Twist</vt:lpstr>
      <vt:lpstr>Arch and Buttress</vt:lpstr>
      <vt:lpstr>Dome</vt:lpstr>
      <vt:lpstr>Cantilever</vt:lpstr>
      <vt:lpstr>Truss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DEFINITIONS</dc:title>
  <dc:creator>Heidi Werner</dc:creator>
  <cp:lastModifiedBy>heidi werner</cp:lastModifiedBy>
  <cp:revision>3</cp:revision>
  <dcterms:created xsi:type="dcterms:W3CDTF">2015-05-04T03:38:11Z</dcterms:created>
  <dcterms:modified xsi:type="dcterms:W3CDTF">2015-05-04T19:44:18Z</dcterms:modified>
</cp:coreProperties>
</file>