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Fingerprinting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1400’s – a doctor discovered that no two sets of fingerprints are exactly the same</a:t>
            </a:r>
          </a:p>
          <a:p>
            <a:r>
              <a:rPr lang="en-US" sz="3200" dirty="0" smtClean="0"/>
              <a:t>Fingerprints never change, no matter how old you get</a:t>
            </a:r>
            <a:endParaRPr lang="en-US" sz="3200" dirty="0"/>
          </a:p>
        </p:txBody>
      </p:sp>
      <p:pic>
        <p:nvPicPr>
          <p:cNvPr id="3074" name="Picture 2" descr="Image result for fingerprints his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7" y="2667000"/>
            <a:ext cx="46499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2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fingerprints?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help with grip!</a:t>
            </a:r>
          </a:p>
          <a:p>
            <a:r>
              <a:rPr lang="en-US" sz="2800" dirty="0" smtClean="0"/>
              <a:t>Hands and feet have ‘friction ridges’ that make it easier to hold on to objects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 descr="Image result for fingerpri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705100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4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leave prints?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Tiny glands in between friction ridges secrete sweat and grease</a:t>
            </a:r>
          </a:p>
          <a:p>
            <a:r>
              <a:rPr lang="en-US" sz="2400" dirty="0" smtClean="0"/>
              <a:t>When you touch and object, the grease and sweat from the ridges sticks to it creating a latent print</a:t>
            </a:r>
          </a:p>
          <a:p>
            <a:r>
              <a:rPr lang="en-US" sz="2400" dirty="0" smtClean="0"/>
              <a:t>A dusting powder can be used to make the latent print visible</a:t>
            </a:r>
            <a:endParaRPr lang="en-US" sz="2400" dirty="0"/>
          </a:p>
        </p:txBody>
      </p:sp>
      <p:pic>
        <p:nvPicPr>
          <p:cNvPr id="1026" name="Picture 2" descr="Image result for fingerpri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66700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0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prints: whorl</a:t>
            </a:r>
            <a:endParaRPr lang="en-US" dirty="0"/>
          </a:p>
        </p:txBody>
      </p:sp>
      <p:pic>
        <p:nvPicPr>
          <p:cNvPr id="4098" name="Picture 2" descr="Image result for fingerprints whor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241" y="2667000"/>
            <a:ext cx="33251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Like a bulls eye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508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arches</a:t>
            </a:r>
            <a:endParaRPr lang="en-US" dirty="0"/>
          </a:p>
        </p:txBody>
      </p:sp>
      <p:pic>
        <p:nvPicPr>
          <p:cNvPr id="5122" name="Picture 2" descr="Image result for fingerprints arch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952" y="2282743"/>
            <a:ext cx="2966294" cy="39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Like a hill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911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  <p:pic>
        <p:nvPicPr>
          <p:cNvPr id="6146" name="Picture 2" descr="Image result for fingerprints lo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9032" y="2088333"/>
            <a:ext cx="3772079" cy="37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Like an </a:t>
            </a:r>
            <a:r>
              <a:rPr lang="en-US" sz="2800" dirty="0" err="1" smtClean="0"/>
              <a:t>upsidedown</a:t>
            </a:r>
            <a:r>
              <a:rPr lang="en-US" sz="2800" dirty="0" smtClean="0"/>
              <a:t> U that curves to one side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096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pic>
        <p:nvPicPr>
          <p:cNvPr id="7170" name="Picture 2" descr="Image result for fingerprints acciden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493" y="2503417"/>
            <a:ext cx="3593592" cy="34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Combination of other 3 patterns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1512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</TotalTime>
  <Words>132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Fingerprinting</vt:lpstr>
      <vt:lpstr>History</vt:lpstr>
      <vt:lpstr>Why do we have fingerprints?</vt:lpstr>
      <vt:lpstr>Why do we leave prints?</vt:lpstr>
      <vt:lpstr>Types of prints: whorl</vt:lpstr>
      <vt:lpstr>arches</vt:lpstr>
      <vt:lpstr>loop</vt:lpstr>
      <vt:lpstr>accidental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Fingerprinting</dc:title>
  <dc:creator>Heidi Werner</dc:creator>
  <cp:lastModifiedBy>Heidi Werner</cp:lastModifiedBy>
  <cp:revision>4</cp:revision>
  <dcterms:created xsi:type="dcterms:W3CDTF">2016-10-06T18:29:16Z</dcterms:created>
  <dcterms:modified xsi:type="dcterms:W3CDTF">2016-10-06T19:02:14Z</dcterms:modified>
</cp:coreProperties>
</file>