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C50DC-9A99-F442-9DE5-6FC6B67E8D80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B458-1056-BF4E-B731-4BF8A7F7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zqZPujAPu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Forensic Anthropology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rime sce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428" y="2130425"/>
            <a:ext cx="5333403" cy="399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8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foot represents approximately 15% of your height</a:t>
            </a:r>
          </a:p>
          <a:p>
            <a:r>
              <a:rPr lang="en-US" dirty="0" smtClean="0"/>
              <a:t>There are different ratios for other bones as well</a:t>
            </a:r>
          </a:p>
          <a:p>
            <a:r>
              <a:rPr lang="en-US" dirty="0" smtClean="0"/>
              <a:t>There are different ratios for children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Example…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Anthropology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3zqZPujAPuc</a:t>
            </a:r>
            <a:endParaRPr lang="en-US" dirty="0" smtClean="0"/>
          </a:p>
          <a:p>
            <a:r>
              <a:rPr lang="en-US" dirty="0" smtClean="0"/>
              <a:t>It is the study of skeletal and other human remains in order to identify an individual and determine the circumstances involved in the death of the individual.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9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we know from a skeleton?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Ancestry/ Race</a:t>
            </a:r>
          </a:p>
          <a:p>
            <a:r>
              <a:rPr lang="en-US" dirty="0" smtClean="0"/>
              <a:t>Stature/ Height</a:t>
            </a:r>
          </a:p>
          <a:p>
            <a:r>
              <a:rPr lang="en-US" dirty="0" smtClean="0"/>
              <a:t>Unique features</a:t>
            </a:r>
          </a:p>
        </p:txBody>
      </p:sp>
      <p:pic>
        <p:nvPicPr>
          <p:cNvPr id="6" name="Content Placeholder 5" descr="skul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1" r="165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392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Osteology – the study of bones</a:t>
            </a:r>
            <a:endParaRPr lang="en-US" dirty="0"/>
          </a:p>
        </p:txBody>
      </p:sp>
      <p:pic>
        <p:nvPicPr>
          <p:cNvPr id="5" name="Content Placeholder 4" descr="skeleton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7" r="-144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Forensic anthropologists must be experts at identifying bones because sometimes that’s all that is left of a body!</a:t>
            </a:r>
          </a:p>
          <a:p>
            <a:r>
              <a:rPr lang="en-US" dirty="0" smtClean="0"/>
              <a:t>The human body has 206 bones.</a:t>
            </a:r>
          </a:p>
          <a:p>
            <a:r>
              <a:rPr lang="en-US" dirty="0" smtClean="0"/>
              <a:t>The average skeleton weighs 10-12 </a:t>
            </a:r>
            <a:r>
              <a:rPr lang="en-US" dirty="0" err="1" smtClean="0"/>
              <a:t>lbs</a:t>
            </a:r>
            <a:r>
              <a:rPr lang="en-US" dirty="0" smtClean="0"/>
              <a:t>, 3-4 kg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9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Males:</a:t>
            </a:r>
          </a:p>
          <a:p>
            <a:pPr lvl="1"/>
            <a:r>
              <a:rPr lang="en-US" dirty="0" smtClean="0"/>
              <a:t>Narrow pelvis</a:t>
            </a:r>
          </a:p>
          <a:p>
            <a:pPr lvl="1"/>
            <a:r>
              <a:rPr lang="en-US" dirty="0" smtClean="0"/>
              <a:t>Square chin</a:t>
            </a:r>
          </a:p>
          <a:p>
            <a:pPr lvl="1"/>
            <a:r>
              <a:rPr lang="en-US" dirty="0" smtClean="0"/>
              <a:t>Larger canines</a:t>
            </a:r>
          </a:p>
          <a:p>
            <a:pPr lvl="1"/>
            <a:r>
              <a:rPr lang="en-US" dirty="0" smtClean="0"/>
              <a:t>Pronounced area of muscle attachment on cheekbone</a:t>
            </a:r>
          </a:p>
          <a:p>
            <a:pPr lvl="1"/>
            <a:r>
              <a:rPr lang="en-US" dirty="0" smtClean="0"/>
              <a:t>Extreme nose bridge</a:t>
            </a:r>
          </a:p>
          <a:p>
            <a:pPr lvl="1"/>
            <a:r>
              <a:rPr lang="en-US" dirty="0" smtClean="0"/>
              <a:t>Sloping forehead</a:t>
            </a:r>
            <a:endParaRPr lang="en-US" dirty="0"/>
          </a:p>
        </p:txBody>
      </p:sp>
      <p:pic>
        <p:nvPicPr>
          <p:cNvPr id="5" name="Content Placeholder 4" descr="male and female skeleton[8]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4" r="-65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0663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Females:</a:t>
            </a:r>
          </a:p>
          <a:p>
            <a:pPr lvl="1"/>
            <a:r>
              <a:rPr lang="en-US" dirty="0" smtClean="0"/>
              <a:t>Wider pelvis</a:t>
            </a:r>
          </a:p>
          <a:p>
            <a:pPr lvl="1"/>
            <a:r>
              <a:rPr lang="en-US" dirty="0" smtClean="0"/>
              <a:t>Rounder chin</a:t>
            </a:r>
          </a:p>
          <a:p>
            <a:pPr lvl="1"/>
            <a:r>
              <a:rPr lang="en-US" dirty="0" smtClean="0"/>
              <a:t>Slight nose bridge</a:t>
            </a:r>
          </a:p>
          <a:p>
            <a:pPr lvl="1"/>
            <a:r>
              <a:rPr lang="en-US" dirty="0" smtClean="0"/>
              <a:t>Straight </a:t>
            </a:r>
            <a:r>
              <a:rPr lang="en-US" dirty="0" err="1" smtClean="0"/>
              <a:t>forhead</a:t>
            </a:r>
            <a:endParaRPr lang="en-US" dirty="0"/>
          </a:p>
        </p:txBody>
      </p:sp>
      <p:pic>
        <p:nvPicPr>
          <p:cNvPr id="5" name="Content Placeholder 4" descr="male and female skeleton[8]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24" r="-65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566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Age</a:t>
            </a:r>
            <a:endParaRPr lang="en-US" dirty="0"/>
          </a:p>
        </p:txBody>
      </p:sp>
      <p:pic>
        <p:nvPicPr>
          <p:cNvPr id="5" name="Content Placeholder 4" descr="skull2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67" r="-105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Calcification (bones fusing together) More calcification for older skeleton</a:t>
            </a:r>
          </a:p>
          <a:p>
            <a:r>
              <a:rPr lang="en-US" dirty="0" smtClean="0"/>
              <a:t>Changes in pelvis</a:t>
            </a:r>
          </a:p>
          <a:p>
            <a:r>
              <a:rPr lang="en-US" dirty="0" smtClean="0"/>
              <a:t>Evidence of arthritis</a:t>
            </a:r>
          </a:p>
          <a:p>
            <a:r>
              <a:rPr lang="en-US" dirty="0" smtClean="0"/>
              <a:t>Worn teeth</a:t>
            </a:r>
          </a:p>
        </p:txBody>
      </p:sp>
    </p:spTree>
    <p:extLst>
      <p:ext uri="{BB962C8B-B14F-4D97-AF65-F5344CB8AC3E}">
        <p14:creationId xmlns:p14="http://schemas.microsoft.com/office/powerpoint/2010/main" val="233173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Previous Trauma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Broken bones can be compared to hospital records</a:t>
            </a:r>
          </a:p>
          <a:p>
            <a:r>
              <a:rPr lang="en-US" dirty="0" smtClean="0"/>
              <a:t>Can be used to determine cause of death</a:t>
            </a:r>
            <a:endParaRPr lang="en-US" dirty="0"/>
          </a:p>
        </p:txBody>
      </p:sp>
      <p:pic>
        <p:nvPicPr>
          <p:cNvPr id="5" name="Content Placeholder 4" descr="broken bon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16" b="-228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6941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Height</a:t>
            </a:r>
            <a:endParaRPr lang="en-US" dirty="0"/>
          </a:p>
        </p:txBody>
      </p:sp>
      <p:pic>
        <p:nvPicPr>
          <p:cNvPr id="5" name="Content Placeholder 4" descr="skeleton height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966" b="-5996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 the skeleton is incomplete, the height can be approximated by measuring the length of the foot (or other bones)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640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92</TotalTime>
  <Words>228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Forensic Anthropology</vt:lpstr>
      <vt:lpstr>Forensic Anthropology</vt:lpstr>
      <vt:lpstr>What can we know from a skeleton?</vt:lpstr>
      <vt:lpstr>Osteology – the study of bones</vt:lpstr>
      <vt:lpstr>1. Gender</vt:lpstr>
      <vt:lpstr>1. Gender</vt:lpstr>
      <vt:lpstr>2. Age</vt:lpstr>
      <vt:lpstr>3. Previous Trauma</vt:lpstr>
      <vt:lpstr>4. Height</vt:lpstr>
      <vt:lpstr>4. Height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Anthropology</dc:title>
  <dc:creator>Heidi Werner</dc:creator>
  <cp:lastModifiedBy>heidi werner</cp:lastModifiedBy>
  <cp:revision>5</cp:revision>
  <dcterms:created xsi:type="dcterms:W3CDTF">2015-02-10T03:40:06Z</dcterms:created>
  <dcterms:modified xsi:type="dcterms:W3CDTF">2015-02-10T18:46:27Z</dcterms:modified>
</cp:coreProperties>
</file>