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583919-77E9-443D-AFB6-B1593CA9A8CD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CE990C-55E3-41BA-8477-B68784DA9B6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 Forces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39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7244427" cy="545840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6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Holds protons together in the nucleus</a:t>
            </a:r>
          </a:p>
          <a:p>
            <a:r>
              <a:rPr lang="en-CA" dirty="0" smtClean="0"/>
              <a:t>Strongest of all fundamental forces</a:t>
            </a:r>
          </a:p>
          <a:p>
            <a:r>
              <a:rPr lang="en-CA" dirty="0" smtClean="0"/>
              <a:t>Very short range!!!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1839119"/>
            <a:ext cx="3810000" cy="3810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Strong Nuclear Force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06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Changes the flavour of quarks to allow for a proton to become a neutron</a:t>
            </a:r>
          </a:p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74845"/>
            <a:ext cx="4038600" cy="253854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 Nuclear Force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29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Attractive force due to mass</a:t>
            </a:r>
          </a:p>
          <a:p>
            <a:r>
              <a:rPr lang="en-CA" dirty="0" smtClean="0"/>
              <a:t>Follows the inverse square law, so has infinite range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16352"/>
            <a:ext cx="4038600" cy="405553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Gravitational Force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43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Attractive and repulsive force between charges and moving charges</a:t>
            </a:r>
          </a:p>
          <a:p>
            <a:r>
              <a:rPr lang="en-CA" dirty="0" smtClean="0"/>
              <a:t>Follows the inverse square law, so </a:t>
            </a:r>
            <a:r>
              <a:rPr lang="en-CA" smtClean="0"/>
              <a:t>has infinite range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44824"/>
            <a:ext cx="4030588" cy="403058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Electromagnetic Force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12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http://www.youtube.com/watch?v=Yv3EMq2Dgq8&amp;safe=active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6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78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Fundamental Forces</vt:lpstr>
      <vt:lpstr>PowerPoint Presentation</vt:lpstr>
      <vt:lpstr>Strong Nuclear Force</vt:lpstr>
      <vt:lpstr>Weak Nuclear Force</vt:lpstr>
      <vt:lpstr>Gravitational Force</vt:lpstr>
      <vt:lpstr>Electromagnetic Force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Forces</dc:title>
  <dc:creator>Admin</dc:creator>
  <cp:lastModifiedBy>Admin</cp:lastModifiedBy>
  <cp:revision>5</cp:revision>
  <dcterms:created xsi:type="dcterms:W3CDTF">2012-11-13T16:36:19Z</dcterms:created>
  <dcterms:modified xsi:type="dcterms:W3CDTF">2012-11-13T18:55:15Z</dcterms:modified>
</cp:coreProperties>
</file>