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63" r:id="rId5"/>
    <p:sldId id="259" r:id="rId6"/>
    <p:sldId id="262" r:id="rId7"/>
    <p:sldId id="264" r:id="rId8"/>
    <p:sldId id="260" r:id="rId9"/>
    <p:sldId id="265" r:id="rId10"/>
    <p:sldId id="261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018D8-ADF3-43A6-A7FE-CC9B5423F298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E047-2C1E-43FD-B09E-E915CD259B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61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John Snow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Controlling Environmental Conditions to stop the spread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Snow’s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7583" b="1758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Snow believed that cholera was spreading by water that had been contaminated by sewage.</a:t>
            </a:r>
          </a:p>
          <a:p>
            <a:r>
              <a:rPr lang="en-US" dirty="0" smtClean="0"/>
              <a:t>After sharing his findings, he had the handle of the pump removed and the outbreak ceased.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Well was 28 feet deep</a:t>
            </a:r>
          </a:p>
          <a:p>
            <a:r>
              <a:rPr lang="en-US" dirty="0" smtClean="0"/>
              <a:t>Sewer was only 22 feet deep</a:t>
            </a:r>
          </a:p>
          <a:p>
            <a:r>
              <a:rPr lang="en-US" dirty="0" smtClean="0"/>
              <a:t>People remembered a bad smell from the well a few days before.</a:t>
            </a:r>
          </a:p>
          <a:p>
            <a:r>
              <a:rPr lang="en-US" dirty="0" smtClean="0"/>
              <a:t>As more people got sick the water became more contaminated.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0750" b="20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2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Physical surroundings of the hosts</a:t>
            </a:r>
          </a:p>
          <a:p>
            <a:r>
              <a:rPr lang="en-US" sz="2400" dirty="0" smtClean="0"/>
              <a:t>Altitude, climate, geography, dust, sunlight, season of year, time of day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047" r="21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640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Snow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6147" r="-26147"/>
          <a:stretch>
            <a:fillRect/>
          </a:stretch>
        </p:blipFill>
        <p:spPr>
          <a:xfrm>
            <a:off x="741363" y="2784475"/>
            <a:ext cx="3767137" cy="32527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first person to use scientific methods to identify the environment in which a disease was spreading.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54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Terrible disease caused by a bacteria.</a:t>
            </a:r>
          </a:p>
          <a:p>
            <a:r>
              <a:rPr lang="en-US" dirty="0" smtClean="0"/>
              <a:t>Infected people have diarrhea so badly that they get dehydrated.</a:t>
            </a:r>
          </a:p>
          <a:p>
            <a:r>
              <a:rPr lang="en-US" dirty="0" smtClean="0"/>
              <a:t>Within 2 or 3 days nearly half the patients will die.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984" b="-37984"/>
          <a:stretch>
            <a:fillRect/>
          </a:stretch>
        </p:blipFill>
        <p:spPr>
          <a:xfrm>
            <a:off x="4507992" y="2097157"/>
            <a:ext cx="4563369" cy="3940106"/>
          </a:xfrm>
        </p:spPr>
      </p:pic>
    </p:spTree>
    <p:extLst>
      <p:ext uri="{BB962C8B-B14F-4D97-AF65-F5344CB8AC3E}">
        <p14:creationId xmlns:p14="http://schemas.microsoft.com/office/powerpoint/2010/main" val="9610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1854 – cholera outbreak in the SOHO section of London</a:t>
            </a:r>
          </a:p>
          <a:p>
            <a:r>
              <a:rPr lang="en-US" dirty="0" smtClean="0"/>
              <a:t>According to a local doctor, “the most terrible outbreak of cholera which ever occurred in the kingdom.”</a:t>
            </a:r>
          </a:p>
          <a:p>
            <a:r>
              <a:rPr lang="en-US" dirty="0" smtClean="0"/>
              <a:t>In a single night, doctors reported 56 new cases of cholera – all within a few blocks.</a:t>
            </a:r>
          </a:p>
          <a:p>
            <a:r>
              <a:rPr lang="en-US" dirty="0" smtClean="0"/>
              <a:t>Nearly 500 people lost their lives.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008" b="-7008"/>
          <a:stretch>
            <a:fillRect/>
          </a:stretch>
        </p:blipFill>
        <p:spPr>
          <a:xfrm>
            <a:off x="4635500" y="2784475"/>
            <a:ext cx="3767138" cy="3252788"/>
          </a:xfrm>
        </p:spPr>
      </p:pic>
    </p:spTree>
    <p:extLst>
      <p:ext uri="{BB962C8B-B14F-4D97-AF65-F5344CB8AC3E}">
        <p14:creationId xmlns:p14="http://schemas.microsoft.com/office/powerpoint/2010/main" val="37120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256" r="1025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people and scientists believed </a:t>
            </a:r>
            <a:r>
              <a:rPr lang="en-US" dirty="0"/>
              <a:t>cholera was </a:t>
            </a:r>
            <a:r>
              <a:rPr lang="en-US" dirty="0" smtClean="0"/>
              <a:t>spreading through infected air called miasma.</a:t>
            </a:r>
            <a:endParaRPr lang="en-US" dirty="0"/>
          </a:p>
          <a:p>
            <a:r>
              <a:rPr lang="en-US" dirty="0" smtClean="0"/>
              <a:t>John Snow believed that it might be spreading through contaminated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Group A - 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Group B - Air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090" y="3448842"/>
            <a:ext cx="4198901" cy="3155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22004"/>
            <a:ext cx="4339436" cy="21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Snow’s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Snow mapped the area showing where all the people who got sick or died lived.</a:t>
            </a:r>
          </a:p>
          <a:p>
            <a:r>
              <a:rPr lang="en-US" dirty="0" smtClean="0"/>
              <a:t>He also mapped the pumps people used for getting their water supply.</a:t>
            </a:r>
          </a:p>
          <a:p>
            <a:r>
              <a:rPr lang="en-US" dirty="0" smtClean="0"/>
              <a:t>Deduced that all the people who got sick collected water from a particular pump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022" r="9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82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Snow’s 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256" r="1525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Two women who died lived many miles away, but Snow learned they had drunk water from the pump.</a:t>
            </a:r>
          </a:p>
          <a:p>
            <a:r>
              <a:rPr lang="en-US" dirty="0" smtClean="0"/>
              <a:t>Some people who lived in the area had not gotten sick, but Snow learned they got their water from other 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146</TotalTime>
  <Words>348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Calisto MT</vt:lpstr>
      <vt:lpstr>Wingdings</vt:lpstr>
      <vt:lpstr>Genesis</vt:lpstr>
      <vt:lpstr>John Snow</vt:lpstr>
      <vt:lpstr>Environment</vt:lpstr>
      <vt:lpstr>John Snow</vt:lpstr>
      <vt:lpstr>Cholera</vt:lpstr>
      <vt:lpstr>Cholera</vt:lpstr>
      <vt:lpstr>Cholera</vt:lpstr>
      <vt:lpstr>Table Group Activity</vt:lpstr>
      <vt:lpstr>John Snow’s Map</vt:lpstr>
      <vt:lpstr>John Snow’s Map</vt:lpstr>
      <vt:lpstr>John Snow’s Solution</vt:lpstr>
      <vt:lpstr>Putting it together…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Snow</dc:title>
  <dc:creator>Heidi Werner</dc:creator>
  <cp:lastModifiedBy>Werner Heidi</cp:lastModifiedBy>
  <cp:revision>10</cp:revision>
  <cp:lastPrinted>2015-10-27T14:48:10Z</cp:lastPrinted>
  <dcterms:created xsi:type="dcterms:W3CDTF">2015-10-27T02:24:22Z</dcterms:created>
  <dcterms:modified xsi:type="dcterms:W3CDTF">2015-10-27T15:58:56Z</dcterms:modified>
</cp:coreProperties>
</file>