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86FCF2-AA72-426A-AC21-1676BE9C68AF}" type="datetimeFigureOut">
              <a:rPr lang="en-CA" smtClean="0"/>
              <a:t>23/10/2012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5E04CF-790A-4865-9F43-D7D31DA0711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Law of conservation of mass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79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Physical </a:t>
            </a:r>
            <a:r>
              <a:rPr lang="en-CA" dirty="0" err="1" smtClean="0"/>
              <a:t>vs</a:t>
            </a:r>
            <a:r>
              <a:rPr lang="en-CA" dirty="0" smtClean="0"/>
              <a:t> Chemical Change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Physical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68960"/>
            <a:ext cx="2556222" cy="2556222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Chemical</a:t>
            </a:r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634" y="2974975"/>
            <a:ext cx="3186256" cy="2835275"/>
          </a:xfrm>
        </p:spPr>
      </p:pic>
    </p:spTree>
    <p:extLst>
      <p:ext uri="{BB962C8B-B14F-4D97-AF65-F5344CB8AC3E}">
        <p14:creationId xmlns:p14="http://schemas.microsoft.com/office/powerpoint/2010/main" val="122008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Physical </a:t>
            </a:r>
            <a:r>
              <a:rPr lang="en-CA" dirty="0" err="1" smtClean="0"/>
              <a:t>vs</a:t>
            </a:r>
            <a:r>
              <a:rPr lang="en-CA" dirty="0" smtClean="0"/>
              <a:t> Chemical Change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Physical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Chemical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Melting</a:t>
            </a:r>
          </a:p>
          <a:p>
            <a:r>
              <a:rPr lang="en-CA" dirty="0" smtClean="0"/>
              <a:t>Freezing</a:t>
            </a:r>
          </a:p>
          <a:p>
            <a:r>
              <a:rPr lang="en-CA" dirty="0" smtClean="0"/>
              <a:t>Changing shape (crumpling, breaking, squishing, stretching…)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Heat</a:t>
            </a:r>
          </a:p>
          <a:p>
            <a:r>
              <a:rPr lang="en-CA" dirty="0" smtClean="0"/>
              <a:t>Light </a:t>
            </a:r>
          </a:p>
          <a:p>
            <a:r>
              <a:rPr lang="en-CA" dirty="0" smtClean="0"/>
              <a:t>Bubbles/ smoke</a:t>
            </a:r>
          </a:p>
          <a:p>
            <a:r>
              <a:rPr lang="en-CA" dirty="0" smtClean="0"/>
              <a:t>Colour change</a:t>
            </a:r>
          </a:p>
          <a:p>
            <a:r>
              <a:rPr lang="en-CA" dirty="0" smtClean="0"/>
              <a:t>precipitate</a:t>
            </a:r>
          </a:p>
        </p:txBody>
      </p:sp>
    </p:spTree>
    <p:extLst>
      <p:ext uri="{BB962C8B-B14F-4D97-AF65-F5344CB8AC3E}">
        <p14:creationId xmlns:p14="http://schemas.microsoft.com/office/powerpoint/2010/main" val="379572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Physical </a:t>
            </a:r>
            <a:r>
              <a:rPr lang="en-CA" dirty="0" err="1" smtClean="0"/>
              <a:t>vs</a:t>
            </a:r>
            <a:r>
              <a:rPr lang="en-CA" dirty="0" smtClean="0"/>
              <a:t> Chemical Change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Physical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Chemical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Reversible</a:t>
            </a:r>
          </a:p>
          <a:p>
            <a:r>
              <a:rPr lang="en-CA" dirty="0" smtClean="0"/>
              <a:t>Substance stays the same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Permanent</a:t>
            </a:r>
          </a:p>
          <a:p>
            <a:r>
              <a:rPr lang="en-CA" dirty="0" smtClean="0"/>
              <a:t>New substance produced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572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Conservation of matter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Matter cannot be created or destroyed, it only changes form.</a:t>
            </a:r>
          </a:p>
          <a:p>
            <a:r>
              <a:rPr lang="en-CA" dirty="0" smtClean="0"/>
              <a:t>In both physical and chemical changes, the total mass before is equal to the total mass after.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9598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Law of conservation of mass</vt:lpstr>
      <vt:lpstr>Physical vs Chemical Change</vt:lpstr>
      <vt:lpstr>Physical vs Chemical Change</vt:lpstr>
      <vt:lpstr>Physical vs Chemical Change</vt:lpstr>
      <vt:lpstr>Conservation of matter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conservation of mass</dc:title>
  <dc:creator>Admin</dc:creator>
  <cp:lastModifiedBy>Admin</cp:lastModifiedBy>
  <cp:revision>3</cp:revision>
  <dcterms:created xsi:type="dcterms:W3CDTF">2012-10-23T14:55:56Z</dcterms:created>
  <dcterms:modified xsi:type="dcterms:W3CDTF">2012-10-23T17:28:52Z</dcterms:modified>
</cp:coreProperties>
</file>