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C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10/2/2015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66" y="2819400"/>
            <a:ext cx="381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stay relaxed: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preparation helps athletes overcome </a:t>
            </a:r>
            <a:r>
              <a:rPr lang="en-US" dirty="0" smtClean="0"/>
              <a:t>stress (ex eliminate negative emotions during fall, fans, losing)</a:t>
            </a:r>
          </a:p>
          <a:p>
            <a:r>
              <a:rPr lang="en-US" dirty="0" smtClean="0"/>
              <a:t>Reduce importance of event</a:t>
            </a:r>
          </a:p>
          <a:p>
            <a:r>
              <a:rPr lang="en-US" dirty="0" smtClean="0"/>
              <a:t>Listen to music</a:t>
            </a:r>
          </a:p>
          <a:p>
            <a:r>
              <a:rPr lang="en-US" dirty="0" smtClean="0"/>
              <a:t>Talk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Players try to intimidate their opponents with </a:t>
            </a:r>
          </a:p>
          <a:p>
            <a:pPr lvl="1"/>
            <a:r>
              <a:rPr lang="en-US" dirty="0" smtClean="0"/>
              <a:t>Appearance/ expression</a:t>
            </a:r>
          </a:p>
          <a:p>
            <a:pPr lvl="1"/>
            <a:r>
              <a:rPr lang="en-US" dirty="0" smtClean="0"/>
              <a:t>Logos, tattoos</a:t>
            </a:r>
          </a:p>
          <a:p>
            <a:pPr lvl="1"/>
            <a:r>
              <a:rPr lang="en-US" dirty="0" smtClean="0"/>
              <a:t>Trash talk (try to get opponent to lose focus or attack you)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279" r="20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324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from pros:</a:t>
            </a:r>
          </a:p>
          <a:p>
            <a:pPr lvl="1"/>
            <a:r>
              <a:rPr lang="en-US" dirty="0" smtClean="0"/>
              <a:t>Eating chicken</a:t>
            </a:r>
          </a:p>
          <a:p>
            <a:pPr lvl="1"/>
            <a:r>
              <a:rPr lang="en-US" dirty="0" smtClean="0"/>
              <a:t>4 hour pregame routine</a:t>
            </a:r>
          </a:p>
          <a:p>
            <a:pPr lvl="1"/>
            <a:r>
              <a:rPr lang="en-US" dirty="0" smtClean="0"/>
              <a:t>Spouse can’t wear certain color on race day</a:t>
            </a:r>
          </a:p>
          <a:p>
            <a:pPr lvl="1"/>
            <a:r>
              <a:rPr lang="en-US" dirty="0" smtClean="0"/>
              <a:t>Tapping things with racket/ bat/ ball</a:t>
            </a:r>
          </a:p>
          <a:p>
            <a:pPr lvl="1"/>
            <a:r>
              <a:rPr lang="en-US" dirty="0" smtClean="0"/>
              <a:t>Not washing socks during winning streak (29 games)</a:t>
            </a:r>
          </a:p>
          <a:p>
            <a:pPr lvl="1"/>
            <a:r>
              <a:rPr lang="en-US" dirty="0" smtClean="0"/>
              <a:t>Sprinkling rice on pitchers mound</a:t>
            </a:r>
          </a:p>
          <a:p>
            <a:pPr lvl="1"/>
            <a:r>
              <a:rPr lang="en-US" dirty="0" smtClean="0"/>
              <a:t>Wearing old uniforms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0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examples from pros…</a:t>
            </a:r>
          </a:p>
          <a:p>
            <a:pPr lvl="1"/>
            <a:r>
              <a:rPr lang="en-US" dirty="0" smtClean="0"/>
              <a:t>Stay in locker room till a particular player burps</a:t>
            </a:r>
          </a:p>
          <a:p>
            <a:pPr lvl="1"/>
            <a:r>
              <a:rPr lang="en-US" dirty="0" smtClean="0"/>
              <a:t>Tap goalies shins with stich before game</a:t>
            </a:r>
          </a:p>
          <a:p>
            <a:pPr lvl="1"/>
            <a:r>
              <a:rPr lang="en-US" dirty="0" smtClean="0"/>
              <a:t>Not stepping on chalk lines</a:t>
            </a:r>
          </a:p>
        </p:txBody>
      </p:sp>
    </p:spTree>
    <p:extLst>
      <p:ext uri="{BB962C8B-B14F-4D97-AF65-F5344CB8AC3E}">
        <p14:creationId xmlns:p14="http://schemas.microsoft.com/office/powerpoint/2010/main" val="108675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superstitions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Childhood (ex step on a crack…)</a:t>
            </a:r>
          </a:p>
          <a:p>
            <a:r>
              <a:rPr lang="en-US" dirty="0" smtClean="0"/>
              <a:t>Ancient times (bathing washes away good luck)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21" y="2791399"/>
            <a:ext cx="3297767" cy="38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people have superstitions?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like they are in control</a:t>
            </a:r>
          </a:p>
          <a:p>
            <a:r>
              <a:rPr lang="en-US" dirty="0" smtClean="0"/>
              <a:t>Have an edge over tough odds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75" y="2850444"/>
            <a:ext cx="3193143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superstitions real?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No! Not one superstition ever works all the time, they’re just coincidence. BUT we make them real by being distracted when we don’t do them! So just do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3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 true fan means having a connection with a larger community, which reduces stress and boosts confidence.</a:t>
            </a:r>
          </a:p>
          <a:p>
            <a:r>
              <a:rPr lang="en-US" dirty="0" smtClean="0"/>
              <a:t>Even fans are superstitious! (Ever feel like if you concentrate the team will do better?)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4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 core fans even see the team as an extension of themselves! Fans get into fights with opposing fans.</a:t>
            </a:r>
          </a:p>
          <a:p>
            <a:r>
              <a:rPr lang="en-US" dirty="0" smtClean="0"/>
              <a:t>Testosterone levels can rise or fall 25% due to win or loss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2410815"/>
            <a:ext cx="4826000" cy="30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 the following 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in athletics depends just as much on mental abilities as on physical abilities.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 the following 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athlete who wins is always happier than the athlete who loses.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 the following </a:t>
            </a:r>
            <a:r>
              <a:rPr lang="en-US" dirty="0" smtClean="0"/>
              <a:t>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2 players have equal physical ability, the one with the stronger mind will win.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9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 the following </a:t>
            </a:r>
            <a:r>
              <a:rPr lang="en-US" dirty="0" smtClean="0"/>
              <a:t>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angry coach helps athletes perform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the following in order of importance for an athlete: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Ability to set goals</a:t>
            </a:r>
          </a:p>
          <a:p>
            <a:r>
              <a:rPr lang="en-US" dirty="0" smtClean="0"/>
              <a:t>Relaxed responses to stress</a:t>
            </a:r>
          </a:p>
          <a:p>
            <a:r>
              <a:rPr lang="en-US" dirty="0" smtClean="0"/>
              <a:t>Ability to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8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Athletes mentally rehearse a certain 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Routine</a:t>
            </a:r>
          </a:p>
          <a:p>
            <a:pPr lvl="1"/>
            <a:r>
              <a:rPr lang="en-US" dirty="0" smtClean="0"/>
              <a:t>Relaxed response to crisis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376" b="6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909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20 min/day</a:t>
            </a:r>
          </a:p>
          <a:p>
            <a:pPr lvl="1"/>
            <a:r>
              <a:rPr lang="en-US" dirty="0" smtClean="0"/>
              <a:t>Conjure up how you feel when you do something well</a:t>
            </a:r>
          </a:p>
          <a:p>
            <a:pPr lvl="1"/>
            <a:r>
              <a:rPr lang="en-US" dirty="0" smtClean="0"/>
              <a:t>Imagine the moves of a great athlete</a:t>
            </a:r>
          </a:p>
          <a:p>
            <a:pPr lvl="1"/>
            <a:r>
              <a:rPr lang="en-US" dirty="0" smtClean="0"/>
              <a:t>Include every detail (ex sounds, feelings). The more real you make it, the more powerful it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can reduce performance by causing blank-outs, fumbles, quitting, or fatigue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22" y="2970226"/>
            <a:ext cx="3505200" cy="34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19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40</TotalTime>
  <Words>453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Rockwell</vt:lpstr>
      <vt:lpstr>Wingdings 2</vt:lpstr>
      <vt:lpstr>Foundry</vt:lpstr>
      <vt:lpstr>Mental Game</vt:lpstr>
      <vt:lpstr>Discuss the following statement:</vt:lpstr>
      <vt:lpstr>Discuss the following statement:</vt:lpstr>
      <vt:lpstr>Discuss the following statement:</vt:lpstr>
      <vt:lpstr>Discuss the following statement:</vt:lpstr>
      <vt:lpstr>Rate the following in order of importance for an athlete:</vt:lpstr>
      <vt:lpstr>Visualization</vt:lpstr>
      <vt:lpstr>Visualization</vt:lpstr>
      <vt:lpstr>Relaxation</vt:lpstr>
      <vt:lpstr>How to stay relaxed:</vt:lpstr>
      <vt:lpstr>Psych-out</vt:lpstr>
      <vt:lpstr>Superstition</vt:lpstr>
      <vt:lpstr>Superstition</vt:lpstr>
      <vt:lpstr>Where do superstitions come from?</vt:lpstr>
      <vt:lpstr>Why do people have superstitions?</vt:lpstr>
      <vt:lpstr>Are superstitions real?</vt:lpstr>
      <vt:lpstr>Fans</vt:lpstr>
      <vt:lpstr>Fans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Game</dc:title>
  <dc:creator>Heidi Werner</dc:creator>
  <cp:lastModifiedBy>Werner Heidi</cp:lastModifiedBy>
  <cp:revision>6</cp:revision>
  <dcterms:created xsi:type="dcterms:W3CDTF">2015-10-02T04:49:00Z</dcterms:created>
  <dcterms:modified xsi:type="dcterms:W3CDTF">2015-10-02T15:53:32Z</dcterms:modified>
</cp:coreProperties>
</file>