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07CD3-0AE3-4938-802C-682B932E3B2C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3D914-4E0D-4D6A-AD35-F403917A44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0671-2F03-41B0-9503-6CF0FEE4A74B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4045-5929-4DAC-882A-357EC692A3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ience - science 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0"/>
            <a:ext cx="8143875" cy="651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Something about the nature of science…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Model: Possible explanation of a phenomenon</a:t>
            </a:r>
          </a:p>
          <a:p>
            <a:pPr lvl="1"/>
            <a:r>
              <a:rPr lang="en-CA" dirty="0" smtClean="0"/>
              <a:t>Ex. Atomic model</a:t>
            </a:r>
          </a:p>
          <a:p>
            <a:r>
              <a:rPr lang="en-CA" dirty="0" smtClean="0"/>
              <a:t>Law: Proven experimentally</a:t>
            </a:r>
          </a:p>
          <a:p>
            <a:pPr lvl="1"/>
            <a:r>
              <a:rPr lang="en-CA" dirty="0" smtClean="0"/>
              <a:t>Ex. Snell’s Law, Newton’s Laws</a:t>
            </a:r>
          </a:p>
          <a:p>
            <a:r>
              <a:rPr lang="en-CA" dirty="0" smtClean="0"/>
              <a:t>Theory: Considered true, but cannot be tested in every possible case</a:t>
            </a:r>
          </a:p>
          <a:p>
            <a:pPr lvl="1"/>
            <a:r>
              <a:rPr lang="en-CA" dirty="0" smtClean="0"/>
              <a:t>Ex. Molecular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Something about the nature of physics…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Four modes of representation:</a:t>
            </a:r>
          </a:p>
          <a:p>
            <a:pPr lvl="1"/>
            <a:r>
              <a:rPr lang="en-CA" dirty="0" smtClean="0"/>
              <a:t>1. Visual</a:t>
            </a:r>
          </a:p>
          <a:p>
            <a:pPr lvl="1"/>
            <a:r>
              <a:rPr lang="en-CA" dirty="0" smtClean="0"/>
              <a:t>2. Numeric</a:t>
            </a:r>
          </a:p>
          <a:p>
            <a:pPr lvl="1"/>
            <a:r>
              <a:rPr lang="en-CA" dirty="0" smtClean="0"/>
              <a:t>3. Graphical</a:t>
            </a:r>
          </a:p>
          <a:p>
            <a:pPr lvl="1"/>
            <a:r>
              <a:rPr lang="en-CA" dirty="0" smtClean="0"/>
              <a:t>4. Symbolic</a:t>
            </a:r>
            <a:endParaRPr lang="en-US" dirty="0"/>
          </a:p>
        </p:txBody>
      </p:sp>
      <p:pic>
        <p:nvPicPr>
          <p:cNvPr id="4" name="Picture 3" descr="Image1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514600"/>
            <a:ext cx="1266825" cy="1069763"/>
          </a:xfrm>
          <a:prstGeom prst="rect">
            <a:avLst/>
          </a:prstGeom>
        </p:spPr>
      </p:pic>
      <p:pic>
        <p:nvPicPr>
          <p:cNvPr id="5" name="Picture 4" descr="U1L1e1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419600"/>
            <a:ext cx="3543300" cy="1914525"/>
          </a:xfrm>
          <a:prstGeom prst="rect">
            <a:avLst/>
          </a:prstGeom>
        </p:spPr>
      </p:pic>
      <p:pic>
        <p:nvPicPr>
          <p:cNvPr id="6" name="Picture 5" descr="lamborghini-reventon-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2600" y="4267200"/>
            <a:ext cx="3149600" cy="2362200"/>
          </a:xfrm>
          <a:prstGeom prst="rect">
            <a:avLst/>
          </a:prstGeom>
        </p:spPr>
      </p:pic>
      <p:pic>
        <p:nvPicPr>
          <p:cNvPr id="7" name="Picture 6" descr="PHYSICS_B_PRACTICE_EXAM_MULTIPLE_CHOICE_QUESTIONS_0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2362200"/>
            <a:ext cx="2590800" cy="1710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Something about the nature of science…</vt:lpstr>
      <vt:lpstr>Something about the nature of physics…</vt:lpstr>
    </vt:vector>
  </TitlesOfParts>
  <Company>St James Assiniboia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Systems</dc:creator>
  <cp:lastModifiedBy>Information Systems</cp:lastModifiedBy>
  <cp:revision>12</cp:revision>
  <dcterms:created xsi:type="dcterms:W3CDTF">2011-05-31T14:58:23Z</dcterms:created>
  <dcterms:modified xsi:type="dcterms:W3CDTF">2011-05-31T20:10:24Z</dcterms:modified>
</cp:coreProperties>
</file>