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6E51-6BF0-4F94-AE2E-46BA2684A468}" type="datetimeFigureOut">
              <a:rPr lang="en-CA" smtClean="0"/>
              <a:t>12/02/2013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7B77-41A8-4346-B390-1A9B2307D32A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6E51-6BF0-4F94-AE2E-46BA2684A468}" type="datetimeFigureOut">
              <a:rPr lang="en-CA" smtClean="0"/>
              <a:t>12/02/2013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7B77-41A8-4346-B390-1A9B2307D32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6E51-6BF0-4F94-AE2E-46BA2684A468}" type="datetimeFigureOut">
              <a:rPr lang="en-CA" smtClean="0"/>
              <a:t>12/02/2013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7B77-41A8-4346-B390-1A9B2307D32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6E51-6BF0-4F94-AE2E-46BA2684A468}" type="datetimeFigureOut">
              <a:rPr lang="en-CA" smtClean="0"/>
              <a:t>12/02/2013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7B77-41A8-4346-B390-1A9B2307D32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6E51-6BF0-4F94-AE2E-46BA2684A468}" type="datetimeFigureOut">
              <a:rPr lang="en-CA" smtClean="0"/>
              <a:t>12/02/2013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7B77-41A8-4346-B390-1A9B2307D32A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6E51-6BF0-4F94-AE2E-46BA2684A468}" type="datetimeFigureOut">
              <a:rPr lang="en-CA" smtClean="0"/>
              <a:t>12/02/2013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7B77-41A8-4346-B390-1A9B2307D32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6E51-6BF0-4F94-AE2E-46BA2684A468}" type="datetimeFigureOut">
              <a:rPr lang="en-CA" smtClean="0"/>
              <a:t>12/02/2013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7B77-41A8-4346-B390-1A9B2307D32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6E51-6BF0-4F94-AE2E-46BA2684A468}" type="datetimeFigureOut">
              <a:rPr lang="en-CA" smtClean="0"/>
              <a:t>12/02/2013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7B77-41A8-4346-B390-1A9B2307D32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6E51-6BF0-4F94-AE2E-46BA2684A468}" type="datetimeFigureOut">
              <a:rPr lang="en-CA" smtClean="0"/>
              <a:t>12/02/2013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7B77-41A8-4346-B390-1A9B2307D32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6E51-6BF0-4F94-AE2E-46BA2684A468}" type="datetimeFigureOut">
              <a:rPr lang="en-CA" smtClean="0"/>
              <a:t>12/02/2013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67B77-41A8-4346-B390-1A9B2307D32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6E51-6BF0-4F94-AE2E-46BA2684A468}" type="datetimeFigureOut">
              <a:rPr lang="en-CA" smtClean="0"/>
              <a:t>12/02/2013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4367B77-41A8-4346-B390-1A9B2307D32A}" type="slidenum">
              <a:rPr lang="en-CA" smtClean="0"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996E51-6BF0-4F94-AE2E-46BA2684A468}" type="datetimeFigureOut">
              <a:rPr lang="en-CA" smtClean="0"/>
              <a:t>12/02/2013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367B77-41A8-4346-B390-1A9B2307D32A}" type="slidenum">
              <a:rPr lang="en-CA" smtClean="0"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ysite.verizon.net/vzeoacw1/velocity_composition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Relative Velocity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740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Frame of Reference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Velocity is measured relative to a reference frame.  In everyday use, you are accustomed to using the </a:t>
            </a:r>
            <a:r>
              <a:rPr lang="en-CA" dirty="0"/>
              <a:t>g</a:t>
            </a:r>
            <a:r>
              <a:rPr lang="en-CA" dirty="0" smtClean="0"/>
              <a:t>round as a stationary reference frame.  This frame is implied in most problem situations.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077072"/>
            <a:ext cx="59436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0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General Equation</a:t>
            </a:r>
            <a:endParaRPr lang="en-CA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89120"/>
          </a:xfrm>
        </p:spPr>
        <p:txBody>
          <a:bodyPr/>
          <a:lstStyle/>
          <a:p>
            <a:r>
              <a:rPr lang="en-CA" dirty="0" err="1" smtClean="0"/>
              <a:t>v</a:t>
            </a:r>
            <a:r>
              <a:rPr lang="en-CA" sz="1100" dirty="0" err="1" smtClean="0"/>
              <a:t>OG</a:t>
            </a:r>
            <a:r>
              <a:rPr lang="en-CA" dirty="0" smtClean="0"/>
              <a:t> is the velocity of the object relative to the ground</a:t>
            </a:r>
          </a:p>
          <a:p>
            <a:r>
              <a:rPr lang="en-CA" dirty="0" err="1" smtClean="0"/>
              <a:t>v</a:t>
            </a:r>
            <a:r>
              <a:rPr lang="en-CA" sz="1100" dirty="0" err="1" smtClean="0"/>
              <a:t>OM</a:t>
            </a:r>
            <a:r>
              <a:rPr lang="en-CA" dirty="0" smtClean="0"/>
              <a:t> is the velocity of the object relative to the medium</a:t>
            </a:r>
          </a:p>
          <a:p>
            <a:r>
              <a:rPr lang="en-CA" dirty="0" err="1" smtClean="0"/>
              <a:t>v</a:t>
            </a:r>
            <a:r>
              <a:rPr lang="en-CA" sz="1100" dirty="0" err="1" smtClean="0"/>
              <a:t>MG</a:t>
            </a:r>
            <a:r>
              <a:rPr lang="en-CA" dirty="0" smtClean="0"/>
              <a:t> is the velocity of the medium relative to the ground</a:t>
            </a:r>
            <a:endParaRPr lang="en-CA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4294967295"/>
          </p:nvPr>
        </p:nvSpPr>
        <p:spPr>
          <a:xfrm>
            <a:off x="2195736" y="4365104"/>
            <a:ext cx="4464496" cy="1008112"/>
          </a:xfrm>
        </p:spPr>
        <p:txBody>
          <a:bodyPr>
            <a:normAutofit/>
          </a:bodyPr>
          <a:lstStyle/>
          <a:p>
            <a:r>
              <a:rPr lang="en-CA" sz="3600" dirty="0" err="1"/>
              <a:t>v</a:t>
            </a:r>
            <a:r>
              <a:rPr lang="en-CA" sz="1200" dirty="0" err="1"/>
              <a:t>OG</a:t>
            </a:r>
            <a:r>
              <a:rPr lang="en-CA" sz="3600" dirty="0"/>
              <a:t> = </a:t>
            </a:r>
            <a:r>
              <a:rPr lang="en-CA" sz="3600" dirty="0" err="1"/>
              <a:t>v</a:t>
            </a:r>
            <a:r>
              <a:rPr lang="en-CA" sz="1200" dirty="0" err="1"/>
              <a:t>OM</a:t>
            </a:r>
            <a:r>
              <a:rPr lang="en-CA" sz="3600" dirty="0"/>
              <a:t> + </a:t>
            </a:r>
            <a:r>
              <a:rPr lang="en-CA" sz="3600" dirty="0" err="1"/>
              <a:t>v</a:t>
            </a:r>
            <a:r>
              <a:rPr lang="en-CA" sz="1200" dirty="0" err="1"/>
              <a:t>MG</a:t>
            </a:r>
            <a:endParaRPr lang="en-CA" sz="1200" b="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3468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Let’s see it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http://</a:t>
            </a:r>
            <a:r>
              <a:rPr lang="en-CA" dirty="0" smtClean="0">
                <a:hlinkClick r:id="rId2"/>
              </a:rPr>
              <a:t>mysite.verizon.net/vzeoacw1/velocity_composition.html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3802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boat can travel 6.5 m/s in water.  If the boat heads directly across a stream with a current of 0.9 m/s east</a:t>
            </a:r>
          </a:p>
          <a:p>
            <a:pPr lvl="1"/>
            <a:r>
              <a:rPr lang="en-CA" dirty="0" smtClean="0"/>
              <a:t>What is the velocity of the boat relative to the shore?</a:t>
            </a:r>
          </a:p>
          <a:p>
            <a:pPr lvl="1"/>
            <a:r>
              <a:rPr lang="en-CA" dirty="0" smtClean="0"/>
              <a:t>What will be the boat’s position from its starting point after 5 s?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7645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 old woman walks 4 km/h west on a cruise ship whose velocity is 12 km/h 35˚ W of N.  What is the velocity of the old woman with respect to the water?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4030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plane wants to go due north from its position.  If its speed is 200 km/h and a wind is blowing from the east at 50 km/h</a:t>
            </a:r>
          </a:p>
          <a:p>
            <a:pPr lvl="1"/>
            <a:r>
              <a:rPr lang="en-CA" dirty="0" smtClean="0"/>
              <a:t>What must be its heading so that it stays on course?</a:t>
            </a:r>
          </a:p>
          <a:p>
            <a:pPr lvl="1"/>
            <a:r>
              <a:rPr lang="en-CA" dirty="0" smtClean="0"/>
              <a:t>What will be its velocity with respect to the ground?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2864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224</TotalTime>
  <Words>226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Relative Velocity</vt:lpstr>
      <vt:lpstr>Frame of Reference</vt:lpstr>
      <vt:lpstr>General Equation</vt:lpstr>
      <vt:lpstr>Let’s see it</vt:lpstr>
      <vt:lpstr>Examples</vt:lpstr>
      <vt:lpstr>Examples</vt:lpstr>
      <vt:lpstr>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Relative Velocity</dc:title>
  <dc:creator>Admin</dc:creator>
  <cp:lastModifiedBy>Admin</cp:lastModifiedBy>
  <cp:revision>5</cp:revision>
  <dcterms:created xsi:type="dcterms:W3CDTF">2013-02-12T15:12:36Z</dcterms:created>
  <dcterms:modified xsi:type="dcterms:W3CDTF">2013-02-12T18:57:34Z</dcterms:modified>
</cp:coreProperties>
</file>