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3/18/2015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o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702" y="2098479"/>
            <a:ext cx="6063595" cy="403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1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Time of Death</a:t>
            </a:r>
            <a:endParaRPr lang="en-US" dirty="0"/>
          </a:p>
        </p:txBody>
      </p:sp>
      <p:pic>
        <p:nvPicPr>
          <p:cNvPr id="5" name="Content Placeholder 4" descr="acid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110" b="-3511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Dead bodies leak fatty acids.  The types and amounts of these acids reveal the time of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9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Removed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Since the acids left behind by a body kill plant life (for up to 2 years), a sort of ‘footprint’ of no growth is left on the scene.</a:t>
            </a:r>
            <a:endParaRPr lang="en-US" dirty="0"/>
          </a:p>
        </p:txBody>
      </p:sp>
      <p:pic>
        <p:nvPicPr>
          <p:cNvPr id="5" name="Content Placeholder 4" descr="dead_plant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7" r="205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7017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is…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loose top layer of our planet’s crust.  It is dirt or earth on which plant life can grow.</a:t>
            </a:r>
            <a:endParaRPr lang="en-US" dirty="0"/>
          </a:p>
        </p:txBody>
      </p:sp>
      <p:pic>
        <p:nvPicPr>
          <p:cNvPr id="6" name="Content Placeholder 5" descr="The-Effect-Of-Humic-Acid-On-Soil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683" b="-73683"/>
          <a:stretch>
            <a:fillRect/>
          </a:stretch>
        </p:blipFill>
        <p:spPr>
          <a:xfrm>
            <a:off x="3134699" y="1633279"/>
            <a:ext cx="5485723" cy="6784903"/>
          </a:xfrm>
        </p:spPr>
      </p:pic>
    </p:spTree>
    <p:extLst>
      <p:ext uri="{BB962C8B-B14F-4D97-AF65-F5344CB8AC3E}">
        <p14:creationId xmlns:p14="http://schemas.microsoft.com/office/powerpoint/2010/main" val="89147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soil</a:t>
            </a:r>
            <a:endParaRPr lang="en-US" dirty="0"/>
          </a:p>
        </p:txBody>
      </p:sp>
      <p:pic>
        <p:nvPicPr>
          <p:cNvPr id="5" name="Content Placeholder 4" descr="soil propertie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110" b="-3511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</a:t>
            </a:r>
          </a:p>
          <a:p>
            <a:r>
              <a:rPr lang="en-US" dirty="0" smtClean="0"/>
              <a:t>Capillary action</a:t>
            </a:r>
          </a:p>
          <a:p>
            <a:r>
              <a:rPr lang="en-US" dirty="0" smtClean="0"/>
              <a:t>Water holding ability (drainage)</a:t>
            </a:r>
          </a:p>
          <a:p>
            <a:r>
              <a:rPr lang="en-US" dirty="0" smtClean="0"/>
              <a:t>nutrients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8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Soil scientists describe soil types by how much sand, silt and clay are present. This is called texture.</a:t>
            </a:r>
            <a:endParaRPr lang="en-US" dirty="0"/>
          </a:p>
        </p:txBody>
      </p:sp>
      <p:pic>
        <p:nvPicPr>
          <p:cNvPr id="5" name="Content Placeholder 4" descr="sand silt cla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0588" b="-905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1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</a:t>
            </a:r>
            <a:endParaRPr lang="en-US" dirty="0"/>
          </a:p>
        </p:txBody>
      </p:sp>
      <p:pic>
        <p:nvPicPr>
          <p:cNvPr id="5" name="Content Placeholder 4" descr="sand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50" b="-1375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largest particle in soil</a:t>
            </a:r>
          </a:p>
          <a:p>
            <a:r>
              <a:rPr lang="en-US" dirty="0" smtClean="0"/>
              <a:t>Feels sharp and rough </a:t>
            </a:r>
          </a:p>
          <a:p>
            <a:r>
              <a:rPr lang="en-US" dirty="0" smtClean="0"/>
              <a:t>Doesn’t hold many nutrients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Size is between sand and clay</a:t>
            </a:r>
          </a:p>
          <a:p>
            <a:r>
              <a:rPr lang="en-US" dirty="0" smtClean="0"/>
              <a:t>Feels smooth and powdery</a:t>
            </a:r>
          </a:p>
          <a:p>
            <a:r>
              <a:rPr lang="en-US" dirty="0" smtClean="0"/>
              <a:t>When wet it feels smooth but not sticky</a:t>
            </a:r>
            <a:endParaRPr lang="en-US" dirty="0"/>
          </a:p>
        </p:txBody>
      </p:sp>
      <p:pic>
        <p:nvPicPr>
          <p:cNvPr id="5" name="Content Placeholder 4" descr="silt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2" r="20592"/>
          <a:stretch>
            <a:fillRect/>
          </a:stretch>
        </p:blipFill>
        <p:spPr>
          <a:xfrm>
            <a:off x="5276850" y="1524000"/>
            <a:ext cx="3657600" cy="4664075"/>
          </a:xfrm>
        </p:spPr>
      </p:pic>
    </p:spTree>
    <p:extLst>
      <p:ext uri="{BB962C8B-B14F-4D97-AF65-F5344CB8AC3E}">
        <p14:creationId xmlns:p14="http://schemas.microsoft.com/office/powerpoint/2010/main" val="32493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Clay</a:t>
            </a:r>
            <a:endParaRPr lang="en-US" dirty="0"/>
          </a:p>
        </p:txBody>
      </p:sp>
      <p:pic>
        <p:nvPicPr>
          <p:cNvPr id="5" name="Content Placeholder 4" descr="clay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110" b="-3511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smallest of soil particles</a:t>
            </a:r>
          </a:p>
          <a:p>
            <a:r>
              <a:rPr lang="en-US" dirty="0" smtClean="0"/>
              <a:t>Smooth when dry and sticky when wet</a:t>
            </a:r>
          </a:p>
          <a:p>
            <a:r>
              <a:rPr lang="en-US" dirty="0" smtClean="0"/>
              <a:t>Soils high in clay are called heavy soils</a:t>
            </a:r>
          </a:p>
          <a:p>
            <a:r>
              <a:rPr lang="en-US" dirty="0" smtClean="0"/>
              <a:t>Can hold a lot of nutrients but doesn’t let air and water through it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soil help us solve crimes?</a:t>
            </a:r>
            <a:endParaRPr lang="en-US" dirty="0"/>
          </a:p>
        </p:txBody>
      </p:sp>
      <p:pic>
        <p:nvPicPr>
          <p:cNvPr id="5" name="Content Placeholder 4" descr="soil crime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673" b="-34673"/>
          <a:stretch>
            <a:fillRect/>
          </a:stretch>
        </p:blipFill>
        <p:spPr>
          <a:xfrm>
            <a:off x="2156587" y="-137727"/>
            <a:ext cx="6239002" cy="79547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8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Since there are many different types of soil, investigators can test things like pH, or capillary action from a soil sample on the body to match a murder with a location.</a:t>
            </a:r>
            <a:endParaRPr lang="en-US" dirty="0"/>
          </a:p>
        </p:txBody>
      </p:sp>
      <p:pic>
        <p:nvPicPr>
          <p:cNvPr id="5" name="Content Placeholder 4" descr="RTEmagicC_Sherlock_Holmes-_McKinle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9" r="162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421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57</TotalTime>
  <Words>237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Gill Sans MT</vt:lpstr>
      <vt:lpstr>Verdana</vt:lpstr>
      <vt:lpstr>Wingdings 2</vt:lpstr>
      <vt:lpstr>Solstice</vt:lpstr>
      <vt:lpstr>Soil Analysis</vt:lpstr>
      <vt:lpstr>Soil is…</vt:lpstr>
      <vt:lpstr>Properties of soil</vt:lpstr>
      <vt:lpstr>Types of Soil</vt:lpstr>
      <vt:lpstr>Sand</vt:lpstr>
      <vt:lpstr>Silt</vt:lpstr>
      <vt:lpstr>Clay</vt:lpstr>
      <vt:lpstr>How does soil help us solve crimes?</vt:lpstr>
      <vt:lpstr>1. Location</vt:lpstr>
      <vt:lpstr>2. Time of Death</vt:lpstr>
      <vt:lpstr>3. Removed body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Analysis</dc:title>
  <dc:creator>Heidi Werner</dc:creator>
  <cp:lastModifiedBy>heidi werner</cp:lastModifiedBy>
  <cp:revision>5</cp:revision>
  <dcterms:created xsi:type="dcterms:W3CDTF">2015-03-18T05:38:07Z</dcterms:created>
  <dcterms:modified xsi:type="dcterms:W3CDTF">2015-03-18T19:56:07Z</dcterms:modified>
</cp:coreProperties>
</file>