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Excretory System</a:t>
            </a:r>
            <a:endParaRPr lang="en-US" dirty="0"/>
          </a:p>
        </p:txBody>
      </p:sp>
      <p:pic>
        <p:nvPicPr>
          <p:cNvPr id="4" name="Content Placeholder 3" descr="excretory syste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89" r="-16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2875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</a:t>
            </a:r>
            <a:endParaRPr lang="en-US" dirty="0"/>
          </a:p>
        </p:txBody>
      </p:sp>
      <p:pic>
        <p:nvPicPr>
          <p:cNvPr id="7" name="Content Placeholder 6" descr="kidney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" b="472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Kidneys are located on each side of the spine, just below the ribs.</a:t>
            </a:r>
          </a:p>
          <a:p>
            <a:r>
              <a:rPr lang="en-US" dirty="0" smtClean="0"/>
              <a:t>They eliminate nitrogenous and other dissolved wastes.</a:t>
            </a:r>
          </a:p>
          <a:p>
            <a:r>
              <a:rPr lang="en-US" dirty="0" smtClean="0"/>
              <a:t>Kidneys are about the size of a small fist and are filled with many tiny filters called nephrons</a:t>
            </a:r>
          </a:p>
          <a:p>
            <a:r>
              <a:rPr lang="en-US" dirty="0" smtClean="0"/>
              <a:t>Nephrons filter 180 L of blood every 24 hours!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9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Amber or yellow (darker if not drinking enough water)</a:t>
            </a:r>
          </a:p>
          <a:p>
            <a:r>
              <a:rPr lang="en-US" sz="2400" dirty="0" smtClean="0"/>
              <a:t>Transparent (cloudy if left standing)</a:t>
            </a:r>
          </a:p>
          <a:p>
            <a:r>
              <a:rPr lang="en-US" sz="2400" dirty="0" smtClean="0"/>
              <a:t>Acidic (unless vegetarian – alkaline)</a:t>
            </a:r>
          </a:p>
          <a:p>
            <a:r>
              <a:rPr lang="en-US" sz="2400" dirty="0" smtClean="0"/>
              <a:t>95% water</a:t>
            </a:r>
            <a:endParaRPr lang="en-US" sz="2400" dirty="0"/>
          </a:p>
        </p:txBody>
      </p:sp>
      <p:pic>
        <p:nvPicPr>
          <p:cNvPr id="5" name="Content Placeholder 4" descr="urin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" b="95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461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urine is produced in a day?</a:t>
            </a:r>
            <a:endParaRPr lang="en-US" dirty="0"/>
          </a:p>
        </p:txBody>
      </p:sp>
      <p:pic>
        <p:nvPicPr>
          <p:cNvPr id="5" name="Content Placeholder 4" descr="pe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6" r="2261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1.5 L, but it depends how much water you drink.  Bladder can hold 200-400mL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006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urine?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Water (from fluid intake)</a:t>
            </a:r>
          </a:p>
          <a:p>
            <a:r>
              <a:rPr lang="en-US" sz="2400" dirty="0" smtClean="0"/>
              <a:t>Uric acid (from protein breakdown)</a:t>
            </a:r>
          </a:p>
          <a:p>
            <a:r>
              <a:rPr lang="en-US" sz="2400" dirty="0" err="1" smtClean="0"/>
              <a:t>Sulphates</a:t>
            </a:r>
            <a:endParaRPr lang="en-US" sz="2400" dirty="0" smtClean="0"/>
          </a:p>
          <a:p>
            <a:r>
              <a:rPr lang="en-US" sz="2400" dirty="0" err="1" smtClean="0"/>
              <a:t>Creatine</a:t>
            </a:r>
            <a:r>
              <a:rPr lang="en-US" sz="2400" dirty="0" smtClean="0"/>
              <a:t> (from muscle action)</a:t>
            </a:r>
          </a:p>
          <a:p>
            <a:r>
              <a:rPr lang="en-US" sz="2400" dirty="0" smtClean="0"/>
              <a:t>Ammonia (smell)</a:t>
            </a:r>
          </a:p>
          <a:p>
            <a:r>
              <a:rPr lang="en-US" sz="2400" dirty="0" smtClean="0"/>
              <a:t>Salts (from food)</a:t>
            </a:r>
            <a:endParaRPr lang="en-US" sz="2400" dirty="0"/>
          </a:p>
        </p:txBody>
      </p:sp>
      <p:pic>
        <p:nvPicPr>
          <p:cNvPr id="5" name="Content Placeholder 4" descr="urine sampl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57" b="-31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4999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doctors test urine?</a:t>
            </a:r>
            <a:endParaRPr lang="en-US" dirty="0"/>
          </a:p>
        </p:txBody>
      </p:sp>
      <p:pic>
        <p:nvPicPr>
          <p:cNvPr id="5" name="Content Placeholder 4" descr="kidney ston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002" b="-31002"/>
          <a:stretch>
            <a:fillRect/>
          </a:stretch>
        </p:blipFill>
        <p:spPr>
          <a:xfrm>
            <a:off x="1115416" y="857152"/>
            <a:ext cx="2789447" cy="33892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Glucose = diabetes or liver disease</a:t>
            </a:r>
          </a:p>
          <a:p>
            <a:r>
              <a:rPr lang="en-US" sz="2800" dirty="0" smtClean="0"/>
              <a:t>Uric acid crystals = kidney stones</a:t>
            </a:r>
          </a:p>
          <a:p>
            <a:r>
              <a:rPr lang="en-US" sz="2800" dirty="0" smtClean="0"/>
              <a:t>Blood = urinary tract infection</a:t>
            </a:r>
            <a:endParaRPr lang="en-US" sz="2800" dirty="0"/>
          </a:p>
        </p:txBody>
      </p:sp>
      <p:pic>
        <p:nvPicPr>
          <p:cNvPr id="6" name="Picture 5" descr="sto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3763187"/>
            <a:ext cx="4076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27179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23</TotalTime>
  <Words>169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</vt:lpstr>
      <vt:lpstr>Summer</vt:lpstr>
      <vt:lpstr>Urine Analysis</vt:lpstr>
      <vt:lpstr>The Excretory System</vt:lpstr>
      <vt:lpstr>Kidney</vt:lpstr>
      <vt:lpstr>Characteristics of Urine</vt:lpstr>
      <vt:lpstr>How much urine is produced in a day?</vt:lpstr>
      <vt:lpstr>What is urine?</vt:lpstr>
      <vt:lpstr>Why do doctors test urine?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Urine Analysis</dc:title>
  <dc:creator>Heidi Werner</dc:creator>
  <cp:lastModifiedBy>heidi werner</cp:lastModifiedBy>
  <cp:revision>4</cp:revision>
  <dcterms:created xsi:type="dcterms:W3CDTF">2015-03-19T02:14:24Z</dcterms:created>
  <dcterms:modified xsi:type="dcterms:W3CDTF">2015-03-19T17:43:26Z</dcterms:modified>
</cp:coreProperties>
</file>