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5" r:id="rId9"/>
    <p:sldId id="263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BE9F2-BABD-48E8-95D7-A6CD18D6B6D9}" type="datetimeFigureOut">
              <a:rPr lang="en-CA" smtClean="0"/>
              <a:t>20/03/2015</a:t>
            </a:fld>
            <a:endParaRPr lang="en-C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FD6CC-EA68-4740-A85E-C99354808404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BE9F2-BABD-48E8-95D7-A6CD18D6B6D9}" type="datetimeFigureOut">
              <a:rPr lang="en-CA" smtClean="0"/>
              <a:t>20/03/2015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FD6CC-EA68-4740-A85E-C99354808404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BE9F2-BABD-48E8-95D7-A6CD18D6B6D9}" type="datetimeFigureOut">
              <a:rPr lang="en-CA" smtClean="0"/>
              <a:t>20/03/2015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FD6CC-EA68-4740-A85E-C99354808404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BE9F2-BABD-48E8-95D7-A6CD18D6B6D9}" type="datetimeFigureOut">
              <a:rPr lang="en-CA" smtClean="0"/>
              <a:t>20/03/2015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FD6CC-EA68-4740-A85E-C99354808404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BE9F2-BABD-48E8-95D7-A6CD18D6B6D9}" type="datetimeFigureOut">
              <a:rPr lang="en-CA" smtClean="0"/>
              <a:t>20/03/2015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FD6CC-EA68-4740-A85E-C99354808404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BE9F2-BABD-48E8-95D7-A6CD18D6B6D9}" type="datetimeFigureOut">
              <a:rPr lang="en-CA" smtClean="0"/>
              <a:t>20/03/2015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FD6CC-EA68-4740-A85E-C99354808404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BE9F2-BABD-48E8-95D7-A6CD18D6B6D9}" type="datetimeFigureOut">
              <a:rPr lang="en-CA" smtClean="0"/>
              <a:t>20/03/2015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FD6CC-EA68-4740-A85E-C99354808404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BE9F2-BABD-48E8-95D7-A6CD18D6B6D9}" type="datetimeFigureOut">
              <a:rPr lang="en-CA" smtClean="0"/>
              <a:t>20/03/2015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FD6CC-EA68-4740-A85E-C99354808404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BE9F2-BABD-48E8-95D7-A6CD18D6B6D9}" type="datetimeFigureOut">
              <a:rPr lang="en-CA" smtClean="0"/>
              <a:t>20/03/2015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FD6CC-EA68-4740-A85E-C99354808404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BE9F2-BABD-48E8-95D7-A6CD18D6B6D9}" type="datetimeFigureOut">
              <a:rPr lang="en-CA" smtClean="0"/>
              <a:t>20/03/2015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FD6CC-EA68-4740-A85E-C99354808404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6BE9F2-BABD-48E8-95D7-A6CD18D6B6D9}" type="datetimeFigureOut">
              <a:rPr lang="en-CA" smtClean="0"/>
              <a:t>20/03/2015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0DFD6CC-EA68-4740-A85E-C99354808404}" type="slidenum">
              <a:rPr lang="en-CA" smtClean="0"/>
              <a:t>‹#›</a:t>
            </a:fld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C6BE9F2-BABD-48E8-95D7-A6CD18D6B6D9}" type="datetimeFigureOut">
              <a:rPr lang="en-CA" smtClean="0"/>
              <a:t>20/03/2015</a:t>
            </a:fld>
            <a:endParaRPr lang="en-C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0DFD6CC-EA68-4740-A85E-C99354808404}" type="slidenum">
              <a:rPr lang="en-CA" smtClean="0"/>
              <a:t>‹#›</a:t>
            </a:fld>
            <a:endParaRPr lang="en-CA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Work and Energy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9027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Work-Energy Theorem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Energy is usually defined as the ability to do work.  A moving object can do work on another object it strikes.  A moving object can do work on another object it strikes.  A flying cannonball does work on a brick wall it knocks down or a hammer does work on a nail it strikes.</a:t>
            </a:r>
            <a:endParaRPr lang="en-CA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797615"/>
            <a:ext cx="4038600" cy="2680407"/>
          </a:xfrm>
        </p:spPr>
      </p:pic>
    </p:spTree>
    <p:extLst>
      <p:ext uri="{BB962C8B-B14F-4D97-AF65-F5344CB8AC3E}">
        <p14:creationId xmlns:p14="http://schemas.microsoft.com/office/powerpoint/2010/main" val="751265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Work-Energy Theorem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CA" dirty="0" smtClean="0"/>
              <a:t>That is, a moving object exerts a force on a second object and moves it through a distance.  An object in motion has the ability to do work and thus can be said to have energy. </a:t>
            </a:r>
            <a:endParaRPr lang="en-CA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2492896"/>
            <a:ext cx="4020573" cy="2251521"/>
          </a:xfrm>
        </p:spPr>
      </p:pic>
    </p:spTree>
    <p:extLst>
      <p:ext uri="{BB962C8B-B14F-4D97-AF65-F5344CB8AC3E}">
        <p14:creationId xmlns:p14="http://schemas.microsoft.com/office/powerpoint/2010/main" val="2874232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Kinetic Energy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CA" dirty="0" smtClean="0"/>
              <a:t>Kinetic energy can be defined as:</a:t>
            </a:r>
            <a:endParaRPr lang="en-CA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623344"/>
            <a:ext cx="4038600" cy="3028950"/>
          </a:xfrm>
        </p:spPr>
      </p:pic>
      <p:grpSp>
        <p:nvGrpSpPr>
          <p:cNvPr id="19" name="SMARTInkShape-Group80"/>
          <p:cNvGrpSpPr/>
          <p:nvPr/>
        </p:nvGrpSpPr>
        <p:grpSpPr>
          <a:xfrm>
            <a:off x="849086" y="3115516"/>
            <a:ext cx="2795046" cy="1188606"/>
            <a:chOff x="849086" y="3115516"/>
            <a:chExt cx="2795046" cy="1188606"/>
          </a:xfrm>
        </p:grpSpPr>
        <p:sp>
          <p:nvSpPr>
            <p:cNvPr id="4" name="SMARTInkShape-651"/>
            <p:cNvSpPr/>
            <p:nvPr/>
          </p:nvSpPr>
          <p:spPr>
            <a:xfrm>
              <a:off x="849086" y="3115516"/>
              <a:ext cx="2795046" cy="1188606"/>
            </a:xfrm>
            <a:custGeom>
              <a:avLst/>
              <a:gdLst/>
              <a:ahLst/>
              <a:cxnLst/>
              <a:rect l="0" t="0" r="0" b="0"/>
              <a:pathLst>
                <a:path w="2795046" h="1188606">
                  <a:moveTo>
                    <a:pt x="0" y="117541"/>
                  </a:moveTo>
                  <a:lnTo>
                    <a:pt x="725" y="130133"/>
                  </a:lnTo>
                  <a:lnTo>
                    <a:pt x="5623" y="160995"/>
                  </a:lnTo>
                  <a:lnTo>
                    <a:pt x="6262" y="185651"/>
                  </a:lnTo>
                  <a:lnTo>
                    <a:pt x="6451" y="214809"/>
                  </a:lnTo>
                  <a:lnTo>
                    <a:pt x="6496" y="237697"/>
                  </a:lnTo>
                  <a:lnTo>
                    <a:pt x="7241" y="262384"/>
                  </a:lnTo>
                  <a:lnTo>
                    <a:pt x="9991" y="287870"/>
                  </a:lnTo>
                  <a:lnTo>
                    <a:pt x="11698" y="313712"/>
                  </a:lnTo>
                  <a:lnTo>
                    <a:pt x="13182" y="339711"/>
                  </a:lnTo>
                  <a:lnTo>
                    <a:pt x="16260" y="365780"/>
                  </a:lnTo>
                  <a:lnTo>
                    <a:pt x="16177" y="393816"/>
                  </a:lnTo>
                  <a:lnTo>
                    <a:pt x="15173" y="423210"/>
                  </a:lnTo>
                  <a:lnTo>
                    <a:pt x="17145" y="453208"/>
                  </a:lnTo>
                  <a:lnTo>
                    <a:pt x="18506" y="483473"/>
                  </a:lnTo>
                  <a:lnTo>
                    <a:pt x="19110" y="514583"/>
                  </a:lnTo>
                  <a:lnTo>
                    <a:pt x="19271" y="531007"/>
                  </a:lnTo>
                  <a:lnTo>
                    <a:pt x="19379" y="547762"/>
                  </a:lnTo>
                  <a:lnTo>
                    <a:pt x="19451" y="564738"/>
                  </a:lnTo>
                  <a:lnTo>
                    <a:pt x="19498" y="581861"/>
                  </a:lnTo>
                  <a:lnTo>
                    <a:pt x="19530" y="599082"/>
                  </a:lnTo>
                  <a:lnTo>
                    <a:pt x="19552" y="616368"/>
                  </a:lnTo>
                  <a:lnTo>
                    <a:pt x="19566" y="633698"/>
                  </a:lnTo>
                  <a:lnTo>
                    <a:pt x="19575" y="651057"/>
                  </a:lnTo>
                  <a:lnTo>
                    <a:pt x="19581" y="668436"/>
                  </a:lnTo>
                  <a:lnTo>
                    <a:pt x="19586" y="685827"/>
                  </a:lnTo>
                  <a:lnTo>
                    <a:pt x="19588" y="703227"/>
                  </a:lnTo>
                  <a:lnTo>
                    <a:pt x="20316" y="719907"/>
                  </a:lnTo>
                  <a:lnTo>
                    <a:pt x="23060" y="751987"/>
                  </a:lnTo>
                  <a:lnTo>
                    <a:pt x="22828" y="783177"/>
                  </a:lnTo>
                  <a:lnTo>
                    <a:pt x="21031" y="813974"/>
                  </a:lnTo>
                  <a:lnTo>
                    <a:pt x="20233" y="844594"/>
                  </a:lnTo>
                  <a:lnTo>
                    <a:pt x="19878" y="873201"/>
                  </a:lnTo>
                  <a:lnTo>
                    <a:pt x="18994" y="899704"/>
                  </a:lnTo>
                  <a:lnTo>
                    <a:pt x="16183" y="923579"/>
                  </a:lnTo>
                  <a:lnTo>
                    <a:pt x="14449" y="946285"/>
                  </a:lnTo>
                  <a:lnTo>
                    <a:pt x="11538" y="975597"/>
                  </a:lnTo>
                  <a:lnTo>
                    <a:pt x="7520" y="1005007"/>
                  </a:lnTo>
                  <a:lnTo>
                    <a:pt x="12242" y="1035842"/>
                  </a:lnTo>
                  <a:lnTo>
                    <a:pt x="13626" y="1048409"/>
                  </a:lnTo>
                  <a:lnTo>
                    <a:pt x="16458" y="1053290"/>
                  </a:lnTo>
                  <a:lnTo>
                    <a:pt x="18229" y="1054883"/>
                  </a:lnTo>
                  <a:lnTo>
                    <a:pt x="31277" y="1062276"/>
                  </a:lnTo>
                  <a:lnTo>
                    <a:pt x="50466" y="1064292"/>
                  </a:lnTo>
                  <a:lnTo>
                    <a:pt x="80937" y="1059389"/>
                  </a:lnTo>
                  <a:lnTo>
                    <a:pt x="110249" y="1054860"/>
                  </a:lnTo>
                  <a:lnTo>
                    <a:pt x="137331" y="1052521"/>
                  </a:lnTo>
                  <a:lnTo>
                    <a:pt x="168336" y="1048360"/>
                  </a:lnTo>
                  <a:lnTo>
                    <a:pt x="191656" y="1044560"/>
                  </a:lnTo>
                  <a:lnTo>
                    <a:pt x="217260" y="1041178"/>
                  </a:lnTo>
                  <a:lnTo>
                    <a:pt x="245573" y="1039675"/>
                  </a:lnTo>
                  <a:lnTo>
                    <a:pt x="275090" y="1039007"/>
                  </a:lnTo>
                  <a:lnTo>
                    <a:pt x="305142" y="1037984"/>
                  </a:lnTo>
                  <a:lnTo>
                    <a:pt x="335432" y="1035110"/>
                  </a:lnTo>
                  <a:lnTo>
                    <a:pt x="367762" y="1033349"/>
                  </a:lnTo>
                  <a:lnTo>
                    <a:pt x="384512" y="1032880"/>
                  </a:lnTo>
                  <a:lnTo>
                    <a:pt x="401484" y="1032568"/>
                  </a:lnTo>
                  <a:lnTo>
                    <a:pt x="418604" y="1032358"/>
                  </a:lnTo>
                  <a:lnTo>
                    <a:pt x="435824" y="1032219"/>
                  </a:lnTo>
                  <a:lnTo>
                    <a:pt x="453835" y="1032127"/>
                  </a:lnTo>
                  <a:lnTo>
                    <a:pt x="472374" y="1032064"/>
                  </a:lnTo>
                  <a:lnTo>
                    <a:pt x="491264" y="1032023"/>
                  </a:lnTo>
                  <a:lnTo>
                    <a:pt x="509664" y="1031996"/>
                  </a:lnTo>
                  <a:lnTo>
                    <a:pt x="527736" y="1031978"/>
                  </a:lnTo>
                  <a:lnTo>
                    <a:pt x="545589" y="1031966"/>
                  </a:lnTo>
                  <a:lnTo>
                    <a:pt x="564749" y="1031957"/>
                  </a:lnTo>
                  <a:lnTo>
                    <a:pt x="584779" y="1031952"/>
                  </a:lnTo>
                  <a:lnTo>
                    <a:pt x="605390" y="1031949"/>
                  </a:lnTo>
                  <a:lnTo>
                    <a:pt x="625662" y="1031946"/>
                  </a:lnTo>
                  <a:lnTo>
                    <a:pt x="645708" y="1031944"/>
                  </a:lnTo>
                  <a:lnTo>
                    <a:pt x="665603" y="1031943"/>
                  </a:lnTo>
                  <a:lnTo>
                    <a:pt x="686124" y="1031942"/>
                  </a:lnTo>
                  <a:lnTo>
                    <a:pt x="707061" y="1031942"/>
                  </a:lnTo>
                  <a:lnTo>
                    <a:pt x="728277" y="1031941"/>
                  </a:lnTo>
                  <a:lnTo>
                    <a:pt x="750404" y="1032667"/>
                  </a:lnTo>
                  <a:lnTo>
                    <a:pt x="773138" y="1033876"/>
                  </a:lnTo>
                  <a:lnTo>
                    <a:pt x="796277" y="1035408"/>
                  </a:lnTo>
                  <a:lnTo>
                    <a:pt x="818234" y="1037155"/>
                  </a:lnTo>
                  <a:lnTo>
                    <a:pt x="839403" y="1039046"/>
                  </a:lnTo>
                  <a:lnTo>
                    <a:pt x="860048" y="1041032"/>
                  </a:lnTo>
                  <a:lnTo>
                    <a:pt x="881793" y="1043082"/>
                  </a:lnTo>
                  <a:lnTo>
                    <a:pt x="904274" y="1045174"/>
                  </a:lnTo>
                  <a:lnTo>
                    <a:pt x="927243" y="1047295"/>
                  </a:lnTo>
                  <a:lnTo>
                    <a:pt x="949813" y="1049434"/>
                  </a:lnTo>
                  <a:lnTo>
                    <a:pt x="972118" y="1051585"/>
                  </a:lnTo>
                  <a:lnTo>
                    <a:pt x="994244" y="1053746"/>
                  </a:lnTo>
                  <a:lnTo>
                    <a:pt x="1016252" y="1055912"/>
                  </a:lnTo>
                  <a:lnTo>
                    <a:pt x="1038181" y="1058082"/>
                  </a:lnTo>
                  <a:lnTo>
                    <a:pt x="1060058" y="1060254"/>
                  </a:lnTo>
                  <a:lnTo>
                    <a:pt x="1081899" y="1061702"/>
                  </a:lnTo>
                  <a:lnTo>
                    <a:pt x="1103718" y="1062668"/>
                  </a:lnTo>
                  <a:lnTo>
                    <a:pt x="1125520" y="1063311"/>
                  </a:lnTo>
                  <a:lnTo>
                    <a:pt x="1148038" y="1064466"/>
                  </a:lnTo>
                  <a:lnTo>
                    <a:pt x="1171033" y="1065962"/>
                  </a:lnTo>
                  <a:lnTo>
                    <a:pt x="1194345" y="1067684"/>
                  </a:lnTo>
                  <a:lnTo>
                    <a:pt x="1217145" y="1069558"/>
                  </a:lnTo>
                  <a:lnTo>
                    <a:pt x="1239601" y="1071533"/>
                  </a:lnTo>
                  <a:lnTo>
                    <a:pt x="1261829" y="1073576"/>
                  </a:lnTo>
                  <a:lnTo>
                    <a:pt x="1283905" y="1075663"/>
                  </a:lnTo>
                  <a:lnTo>
                    <a:pt x="1305880" y="1077781"/>
                  </a:lnTo>
                  <a:lnTo>
                    <a:pt x="1327786" y="1079918"/>
                  </a:lnTo>
                  <a:lnTo>
                    <a:pt x="1349648" y="1081343"/>
                  </a:lnTo>
                  <a:lnTo>
                    <a:pt x="1371479" y="1082292"/>
                  </a:lnTo>
                  <a:lnTo>
                    <a:pt x="1393291" y="1082926"/>
                  </a:lnTo>
                  <a:lnTo>
                    <a:pt x="1415089" y="1084074"/>
                  </a:lnTo>
                  <a:lnTo>
                    <a:pt x="1436878" y="1085565"/>
                  </a:lnTo>
                  <a:lnTo>
                    <a:pt x="1458662" y="1087284"/>
                  </a:lnTo>
                  <a:lnTo>
                    <a:pt x="1480441" y="1088431"/>
                  </a:lnTo>
                  <a:lnTo>
                    <a:pt x="1502218" y="1089195"/>
                  </a:lnTo>
                  <a:lnTo>
                    <a:pt x="1523993" y="1089705"/>
                  </a:lnTo>
                  <a:lnTo>
                    <a:pt x="1546492" y="1090770"/>
                  </a:lnTo>
                  <a:lnTo>
                    <a:pt x="1569474" y="1092207"/>
                  </a:lnTo>
                  <a:lnTo>
                    <a:pt x="1592779" y="1093889"/>
                  </a:lnTo>
                  <a:lnTo>
                    <a:pt x="1615573" y="1095011"/>
                  </a:lnTo>
                  <a:lnTo>
                    <a:pt x="1638025" y="1095759"/>
                  </a:lnTo>
                  <a:lnTo>
                    <a:pt x="1660251" y="1096258"/>
                  </a:lnTo>
                  <a:lnTo>
                    <a:pt x="1682325" y="1097316"/>
                  </a:lnTo>
                  <a:lnTo>
                    <a:pt x="1704298" y="1098747"/>
                  </a:lnTo>
                  <a:lnTo>
                    <a:pt x="1726205" y="1100427"/>
                  </a:lnTo>
                  <a:lnTo>
                    <a:pt x="1748792" y="1102273"/>
                  </a:lnTo>
                  <a:lnTo>
                    <a:pt x="1771833" y="1104228"/>
                  </a:lnTo>
                  <a:lnTo>
                    <a:pt x="1795176" y="1106259"/>
                  </a:lnTo>
                  <a:lnTo>
                    <a:pt x="1817995" y="1107612"/>
                  </a:lnTo>
                  <a:lnTo>
                    <a:pt x="1840465" y="1108514"/>
                  </a:lnTo>
                  <a:lnTo>
                    <a:pt x="1862703" y="1109115"/>
                  </a:lnTo>
                  <a:lnTo>
                    <a:pt x="1884784" y="1110242"/>
                  </a:lnTo>
                  <a:lnTo>
                    <a:pt x="1906763" y="1111719"/>
                  </a:lnTo>
                  <a:lnTo>
                    <a:pt x="1928672" y="1113429"/>
                  </a:lnTo>
                  <a:lnTo>
                    <a:pt x="1950536" y="1114570"/>
                  </a:lnTo>
                  <a:lnTo>
                    <a:pt x="1972368" y="1115330"/>
                  </a:lnTo>
                  <a:lnTo>
                    <a:pt x="1994181" y="1115836"/>
                  </a:lnTo>
                  <a:lnTo>
                    <a:pt x="2016705" y="1116900"/>
                  </a:lnTo>
                  <a:lnTo>
                    <a:pt x="2039705" y="1118334"/>
                  </a:lnTo>
                  <a:lnTo>
                    <a:pt x="2063020" y="1120017"/>
                  </a:lnTo>
                  <a:lnTo>
                    <a:pt x="2085095" y="1121865"/>
                  </a:lnTo>
                  <a:lnTo>
                    <a:pt x="2106343" y="1123821"/>
                  </a:lnTo>
                  <a:lnTo>
                    <a:pt x="2127040" y="1125851"/>
                  </a:lnTo>
                  <a:lnTo>
                    <a:pt x="2148095" y="1127205"/>
                  </a:lnTo>
                  <a:lnTo>
                    <a:pt x="2169389" y="1128107"/>
                  </a:lnTo>
                  <a:lnTo>
                    <a:pt x="2190842" y="1128709"/>
                  </a:lnTo>
                  <a:lnTo>
                    <a:pt x="2212402" y="1129836"/>
                  </a:lnTo>
                  <a:lnTo>
                    <a:pt x="2234031" y="1131313"/>
                  </a:lnTo>
                  <a:lnTo>
                    <a:pt x="2255708" y="1133023"/>
                  </a:lnTo>
                  <a:lnTo>
                    <a:pt x="2275966" y="1135615"/>
                  </a:lnTo>
                  <a:lnTo>
                    <a:pt x="2295276" y="1138794"/>
                  </a:lnTo>
                  <a:lnTo>
                    <a:pt x="2313955" y="1142365"/>
                  </a:lnTo>
                  <a:lnTo>
                    <a:pt x="2332939" y="1145471"/>
                  </a:lnTo>
                  <a:lnTo>
                    <a:pt x="2352127" y="1148268"/>
                  </a:lnTo>
                  <a:lnTo>
                    <a:pt x="2371451" y="1150858"/>
                  </a:lnTo>
                  <a:lnTo>
                    <a:pt x="2390139" y="1153311"/>
                  </a:lnTo>
                  <a:lnTo>
                    <a:pt x="2408402" y="1155671"/>
                  </a:lnTo>
                  <a:lnTo>
                    <a:pt x="2426385" y="1157970"/>
                  </a:lnTo>
                  <a:lnTo>
                    <a:pt x="2444178" y="1160229"/>
                  </a:lnTo>
                  <a:lnTo>
                    <a:pt x="2461846" y="1162460"/>
                  </a:lnTo>
                  <a:lnTo>
                    <a:pt x="2479431" y="1164674"/>
                  </a:lnTo>
                  <a:lnTo>
                    <a:pt x="2510581" y="1169069"/>
                  </a:lnTo>
                  <a:lnTo>
                    <a:pt x="2538939" y="1173441"/>
                  </a:lnTo>
                  <a:lnTo>
                    <a:pt x="2566057" y="1177803"/>
                  </a:lnTo>
                  <a:lnTo>
                    <a:pt x="2592624" y="1180226"/>
                  </a:lnTo>
                  <a:lnTo>
                    <a:pt x="2617494" y="1182028"/>
                  </a:lnTo>
                  <a:lnTo>
                    <a:pt x="2648541" y="1186397"/>
                  </a:lnTo>
                  <a:lnTo>
                    <a:pt x="2678222" y="1188014"/>
                  </a:lnTo>
                  <a:lnTo>
                    <a:pt x="2710730" y="1188605"/>
                  </a:lnTo>
                  <a:lnTo>
                    <a:pt x="2730765" y="1187952"/>
                  </a:lnTo>
                  <a:lnTo>
                    <a:pt x="2737189" y="1185220"/>
                  </a:lnTo>
                  <a:lnTo>
                    <a:pt x="2744886" y="1179602"/>
                  </a:lnTo>
                  <a:lnTo>
                    <a:pt x="2747578" y="1173526"/>
                  </a:lnTo>
                  <a:lnTo>
                    <a:pt x="2749542" y="1144152"/>
                  </a:lnTo>
                  <a:lnTo>
                    <a:pt x="2749706" y="1116144"/>
                  </a:lnTo>
                  <a:lnTo>
                    <a:pt x="2747790" y="1088649"/>
                  </a:lnTo>
                  <a:lnTo>
                    <a:pt x="2745966" y="1072385"/>
                  </a:lnTo>
                  <a:lnTo>
                    <a:pt x="2748292" y="1046908"/>
                  </a:lnTo>
                  <a:lnTo>
                    <a:pt x="2749305" y="1020974"/>
                  </a:lnTo>
                  <a:lnTo>
                    <a:pt x="2750331" y="994180"/>
                  </a:lnTo>
                  <a:lnTo>
                    <a:pt x="2754182" y="963582"/>
                  </a:lnTo>
                  <a:lnTo>
                    <a:pt x="2755339" y="942293"/>
                  </a:lnTo>
                  <a:lnTo>
                    <a:pt x="2757787" y="918800"/>
                  </a:lnTo>
                  <a:lnTo>
                    <a:pt x="2760568" y="893845"/>
                  </a:lnTo>
                  <a:lnTo>
                    <a:pt x="2761805" y="868240"/>
                  </a:lnTo>
                  <a:lnTo>
                    <a:pt x="2764290" y="842345"/>
                  </a:lnTo>
                  <a:lnTo>
                    <a:pt x="2767813" y="816322"/>
                  </a:lnTo>
                  <a:lnTo>
                    <a:pt x="2771798" y="790242"/>
                  </a:lnTo>
                  <a:lnTo>
                    <a:pt x="2774053" y="764136"/>
                  </a:lnTo>
                  <a:lnTo>
                    <a:pt x="2775781" y="737294"/>
                  </a:lnTo>
                  <a:lnTo>
                    <a:pt x="2778968" y="708431"/>
                  </a:lnTo>
                  <a:lnTo>
                    <a:pt x="2780868" y="678669"/>
                  </a:lnTo>
                  <a:lnTo>
                    <a:pt x="2781713" y="649234"/>
                  </a:lnTo>
                  <a:lnTo>
                    <a:pt x="2782088" y="621638"/>
                  </a:lnTo>
                  <a:lnTo>
                    <a:pt x="2784190" y="592923"/>
                  </a:lnTo>
                  <a:lnTo>
                    <a:pt x="2786818" y="563953"/>
                  </a:lnTo>
                  <a:lnTo>
                    <a:pt x="2787985" y="536564"/>
                  </a:lnTo>
                  <a:lnTo>
                    <a:pt x="2788504" y="509876"/>
                  </a:lnTo>
                  <a:lnTo>
                    <a:pt x="2788735" y="483501"/>
                  </a:lnTo>
                  <a:lnTo>
                    <a:pt x="2788838" y="457264"/>
                  </a:lnTo>
                  <a:lnTo>
                    <a:pt x="2790818" y="431089"/>
                  </a:lnTo>
                  <a:lnTo>
                    <a:pt x="2793392" y="404942"/>
                  </a:lnTo>
                  <a:lnTo>
                    <a:pt x="2794536" y="378806"/>
                  </a:lnTo>
                  <a:lnTo>
                    <a:pt x="2795045" y="354611"/>
                  </a:lnTo>
                  <a:lnTo>
                    <a:pt x="2794545" y="331762"/>
                  </a:lnTo>
                  <a:lnTo>
                    <a:pt x="2791904" y="309513"/>
                  </a:lnTo>
                  <a:lnTo>
                    <a:pt x="2792181" y="287528"/>
                  </a:lnTo>
                  <a:lnTo>
                    <a:pt x="2792547" y="256687"/>
                  </a:lnTo>
                  <a:lnTo>
                    <a:pt x="2789995" y="229164"/>
                  </a:lnTo>
                  <a:lnTo>
                    <a:pt x="2789238" y="202624"/>
                  </a:lnTo>
                  <a:lnTo>
                    <a:pt x="2785515" y="171117"/>
                  </a:lnTo>
                  <a:lnTo>
                    <a:pt x="2780865" y="139245"/>
                  </a:lnTo>
                  <a:lnTo>
                    <a:pt x="2767060" y="106779"/>
                  </a:lnTo>
                  <a:lnTo>
                    <a:pt x="2760590" y="97097"/>
                  </a:lnTo>
                  <a:lnTo>
                    <a:pt x="2750610" y="89631"/>
                  </a:lnTo>
                  <a:lnTo>
                    <a:pt x="2722861" y="78405"/>
                  </a:lnTo>
                  <a:lnTo>
                    <a:pt x="2701855" y="73772"/>
                  </a:lnTo>
                  <a:lnTo>
                    <a:pt x="2677246" y="72399"/>
                  </a:lnTo>
                  <a:lnTo>
                    <a:pt x="2649635" y="71992"/>
                  </a:lnTo>
                  <a:lnTo>
                    <a:pt x="2628318" y="71897"/>
                  </a:lnTo>
                  <a:lnTo>
                    <a:pt x="2604330" y="71855"/>
                  </a:lnTo>
                  <a:lnTo>
                    <a:pt x="2579154" y="71836"/>
                  </a:lnTo>
                  <a:lnTo>
                    <a:pt x="2552725" y="71828"/>
                  </a:lnTo>
                  <a:lnTo>
                    <a:pt x="2524045" y="71824"/>
                  </a:lnTo>
                  <a:lnTo>
                    <a:pt x="2492430" y="71823"/>
                  </a:lnTo>
                  <a:lnTo>
                    <a:pt x="2475871" y="71822"/>
                  </a:lnTo>
                  <a:lnTo>
                    <a:pt x="2459026" y="71822"/>
                  </a:lnTo>
                  <a:lnTo>
                    <a:pt x="2441991" y="71821"/>
                  </a:lnTo>
                  <a:lnTo>
                    <a:pt x="2424829" y="71821"/>
                  </a:lnTo>
                  <a:lnTo>
                    <a:pt x="2406855" y="71821"/>
                  </a:lnTo>
                  <a:lnTo>
                    <a:pt x="2388341" y="71821"/>
                  </a:lnTo>
                  <a:lnTo>
                    <a:pt x="2369467" y="71821"/>
                  </a:lnTo>
                  <a:lnTo>
                    <a:pt x="2350353" y="71821"/>
                  </a:lnTo>
                  <a:lnTo>
                    <a:pt x="2331080" y="71821"/>
                  </a:lnTo>
                  <a:lnTo>
                    <a:pt x="2311698" y="71821"/>
                  </a:lnTo>
                  <a:lnTo>
                    <a:pt x="2291521" y="71821"/>
                  </a:lnTo>
                  <a:lnTo>
                    <a:pt x="2270812" y="71821"/>
                  </a:lnTo>
                  <a:lnTo>
                    <a:pt x="2249749" y="71821"/>
                  </a:lnTo>
                  <a:lnTo>
                    <a:pt x="2227724" y="71095"/>
                  </a:lnTo>
                  <a:lnTo>
                    <a:pt x="2205058" y="69886"/>
                  </a:lnTo>
                  <a:lnTo>
                    <a:pt x="2181964" y="68354"/>
                  </a:lnTo>
                  <a:lnTo>
                    <a:pt x="2158585" y="67332"/>
                  </a:lnTo>
                  <a:lnTo>
                    <a:pt x="2135016" y="66652"/>
                  </a:lnTo>
                  <a:lnTo>
                    <a:pt x="2111321" y="66198"/>
                  </a:lnTo>
                  <a:lnTo>
                    <a:pt x="2088267" y="65169"/>
                  </a:lnTo>
                  <a:lnTo>
                    <a:pt x="2065641" y="63758"/>
                  </a:lnTo>
                  <a:lnTo>
                    <a:pt x="2043300" y="62092"/>
                  </a:lnTo>
                  <a:lnTo>
                    <a:pt x="2019697" y="60981"/>
                  </a:lnTo>
                  <a:lnTo>
                    <a:pt x="1995253" y="60240"/>
                  </a:lnTo>
                  <a:lnTo>
                    <a:pt x="1970249" y="59746"/>
                  </a:lnTo>
                  <a:lnTo>
                    <a:pt x="1946322" y="58691"/>
                  </a:lnTo>
                  <a:lnTo>
                    <a:pt x="1923113" y="57262"/>
                  </a:lnTo>
                  <a:lnTo>
                    <a:pt x="1900384" y="55583"/>
                  </a:lnTo>
                  <a:lnTo>
                    <a:pt x="1876522" y="54464"/>
                  </a:lnTo>
                  <a:lnTo>
                    <a:pt x="1851907" y="53718"/>
                  </a:lnTo>
                  <a:lnTo>
                    <a:pt x="1826787" y="53221"/>
                  </a:lnTo>
                  <a:lnTo>
                    <a:pt x="1802058" y="52890"/>
                  </a:lnTo>
                  <a:lnTo>
                    <a:pt x="1777589" y="52669"/>
                  </a:lnTo>
                  <a:lnTo>
                    <a:pt x="1753294" y="52521"/>
                  </a:lnTo>
                  <a:lnTo>
                    <a:pt x="1728388" y="51698"/>
                  </a:lnTo>
                  <a:lnTo>
                    <a:pt x="1703075" y="50423"/>
                  </a:lnTo>
                  <a:lnTo>
                    <a:pt x="1677492" y="48847"/>
                  </a:lnTo>
                  <a:lnTo>
                    <a:pt x="1651002" y="47796"/>
                  </a:lnTo>
                  <a:lnTo>
                    <a:pt x="1623908" y="47096"/>
                  </a:lnTo>
                  <a:lnTo>
                    <a:pt x="1596411" y="46629"/>
                  </a:lnTo>
                  <a:lnTo>
                    <a:pt x="1570097" y="45592"/>
                  </a:lnTo>
                  <a:lnTo>
                    <a:pt x="1544571" y="44175"/>
                  </a:lnTo>
                  <a:lnTo>
                    <a:pt x="1519571" y="42505"/>
                  </a:lnTo>
                  <a:lnTo>
                    <a:pt x="1494196" y="41391"/>
                  </a:lnTo>
                  <a:lnTo>
                    <a:pt x="1468570" y="40649"/>
                  </a:lnTo>
                  <a:lnTo>
                    <a:pt x="1442778" y="40154"/>
                  </a:lnTo>
                  <a:lnTo>
                    <a:pt x="1416875" y="39098"/>
                  </a:lnTo>
                  <a:lnTo>
                    <a:pt x="1390897" y="37668"/>
                  </a:lnTo>
                  <a:lnTo>
                    <a:pt x="1364870" y="35990"/>
                  </a:lnTo>
                  <a:lnTo>
                    <a:pt x="1338811" y="34871"/>
                  </a:lnTo>
                  <a:lnTo>
                    <a:pt x="1312729" y="34125"/>
                  </a:lnTo>
                  <a:lnTo>
                    <a:pt x="1286632" y="33627"/>
                  </a:lnTo>
                  <a:lnTo>
                    <a:pt x="1260526" y="33296"/>
                  </a:lnTo>
                  <a:lnTo>
                    <a:pt x="1234414" y="33075"/>
                  </a:lnTo>
                  <a:lnTo>
                    <a:pt x="1208297" y="32927"/>
                  </a:lnTo>
                  <a:lnTo>
                    <a:pt x="1182177" y="32103"/>
                  </a:lnTo>
                  <a:lnTo>
                    <a:pt x="1156055" y="30828"/>
                  </a:lnTo>
                  <a:lnTo>
                    <a:pt x="1129932" y="29252"/>
                  </a:lnTo>
                  <a:lnTo>
                    <a:pt x="1103808" y="28202"/>
                  </a:lnTo>
                  <a:lnTo>
                    <a:pt x="1077683" y="27502"/>
                  </a:lnTo>
                  <a:lnTo>
                    <a:pt x="1051558" y="27035"/>
                  </a:lnTo>
                  <a:lnTo>
                    <a:pt x="1025433" y="26724"/>
                  </a:lnTo>
                  <a:lnTo>
                    <a:pt x="999307" y="26516"/>
                  </a:lnTo>
                  <a:lnTo>
                    <a:pt x="973182" y="26378"/>
                  </a:lnTo>
                  <a:lnTo>
                    <a:pt x="948508" y="26285"/>
                  </a:lnTo>
                  <a:lnTo>
                    <a:pt x="924801" y="26224"/>
                  </a:lnTo>
                  <a:lnTo>
                    <a:pt x="901740" y="26183"/>
                  </a:lnTo>
                  <a:lnTo>
                    <a:pt x="878383" y="25430"/>
                  </a:lnTo>
                  <a:lnTo>
                    <a:pt x="854828" y="24202"/>
                  </a:lnTo>
                  <a:lnTo>
                    <a:pt x="831143" y="22658"/>
                  </a:lnTo>
                  <a:lnTo>
                    <a:pt x="808095" y="21628"/>
                  </a:lnTo>
                  <a:lnTo>
                    <a:pt x="785473" y="20942"/>
                  </a:lnTo>
                  <a:lnTo>
                    <a:pt x="763134" y="20485"/>
                  </a:lnTo>
                  <a:lnTo>
                    <a:pt x="740984" y="20180"/>
                  </a:lnTo>
                  <a:lnTo>
                    <a:pt x="718961" y="19976"/>
                  </a:lnTo>
                  <a:lnTo>
                    <a:pt x="697022" y="19841"/>
                  </a:lnTo>
                  <a:lnTo>
                    <a:pt x="675138" y="19025"/>
                  </a:lnTo>
                  <a:lnTo>
                    <a:pt x="653292" y="17755"/>
                  </a:lnTo>
                  <a:lnTo>
                    <a:pt x="631471" y="16183"/>
                  </a:lnTo>
                  <a:lnTo>
                    <a:pt x="610392" y="15135"/>
                  </a:lnTo>
                  <a:lnTo>
                    <a:pt x="589808" y="14436"/>
                  </a:lnTo>
                  <a:lnTo>
                    <a:pt x="569553" y="13970"/>
                  </a:lnTo>
                  <a:lnTo>
                    <a:pt x="550245" y="13659"/>
                  </a:lnTo>
                  <a:lnTo>
                    <a:pt x="531567" y="13452"/>
                  </a:lnTo>
                  <a:lnTo>
                    <a:pt x="513309" y="13314"/>
                  </a:lnTo>
                  <a:lnTo>
                    <a:pt x="495332" y="12497"/>
                  </a:lnTo>
                  <a:lnTo>
                    <a:pt x="477541" y="11226"/>
                  </a:lnTo>
                  <a:lnTo>
                    <a:pt x="459875" y="9653"/>
                  </a:lnTo>
                  <a:lnTo>
                    <a:pt x="443017" y="8604"/>
                  </a:lnTo>
                  <a:lnTo>
                    <a:pt x="410740" y="7439"/>
                  </a:lnTo>
                  <a:lnTo>
                    <a:pt x="379461" y="6921"/>
                  </a:lnTo>
                  <a:lnTo>
                    <a:pt x="348627" y="5965"/>
                  </a:lnTo>
                  <a:lnTo>
                    <a:pt x="317989" y="3121"/>
                  </a:lnTo>
                  <a:lnTo>
                    <a:pt x="287439" y="1373"/>
                  </a:lnTo>
                  <a:lnTo>
                    <a:pt x="257653" y="596"/>
                  </a:lnTo>
                  <a:lnTo>
                    <a:pt x="229901" y="251"/>
                  </a:lnTo>
                  <a:lnTo>
                    <a:pt x="204988" y="98"/>
                  </a:lnTo>
                  <a:lnTo>
                    <a:pt x="181820" y="30"/>
                  </a:lnTo>
                  <a:lnTo>
                    <a:pt x="159428" y="0"/>
                  </a:lnTo>
                  <a:lnTo>
                    <a:pt x="129888" y="3450"/>
                  </a:lnTo>
                  <a:lnTo>
                    <a:pt x="98390" y="5903"/>
                  </a:lnTo>
                  <a:lnTo>
                    <a:pt x="68837" y="8323"/>
                  </a:lnTo>
                  <a:lnTo>
                    <a:pt x="55230" y="13576"/>
                  </a:lnTo>
                  <a:lnTo>
                    <a:pt x="49221" y="16906"/>
                  </a:lnTo>
                  <a:lnTo>
                    <a:pt x="44131" y="18386"/>
                  </a:lnTo>
                  <a:lnTo>
                    <a:pt x="39450" y="22914"/>
                  </a:lnTo>
                  <a:lnTo>
                    <a:pt x="23964" y="48089"/>
                  </a:lnTo>
                  <a:lnTo>
                    <a:pt x="16510" y="79470"/>
                  </a:lnTo>
                  <a:lnTo>
                    <a:pt x="13743" y="105425"/>
                  </a:lnTo>
                  <a:lnTo>
                    <a:pt x="13197" y="135817"/>
                  </a:lnTo>
                  <a:lnTo>
                    <a:pt x="13089" y="166468"/>
                  </a:lnTo>
                  <a:lnTo>
                    <a:pt x="19594" y="20898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" name="SMARTInkShape-652"/>
            <p:cNvSpPr/>
            <p:nvPr/>
          </p:nvSpPr>
          <p:spPr>
            <a:xfrm>
              <a:off x="1103931" y="3429000"/>
              <a:ext cx="19476" cy="417477"/>
            </a:xfrm>
            <a:custGeom>
              <a:avLst/>
              <a:gdLst/>
              <a:ahLst/>
              <a:cxnLst/>
              <a:rect l="0" t="0" r="0" b="0"/>
              <a:pathLst>
                <a:path w="19476" h="417477">
                  <a:moveTo>
                    <a:pt x="6412" y="0"/>
                  </a:moveTo>
                  <a:lnTo>
                    <a:pt x="6412" y="31379"/>
                  </a:lnTo>
                  <a:lnTo>
                    <a:pt x="6412" y="62274"/>
                  </a:lnTo>
                  <a:lnTo>
                    <a:pt x="6412" y="86460"/>
                  </a:lnTo>
                  <a:lnTo>
                    <a:pt x="5686" y="112450"/>
                  </a:lnTo>
                  <a:lnTo>
                    <a:pt x="2944" y="140934"/>
                  </a:lnTo>
                  <a:lnTo>
                    <a:pt x="1242" y="170526"/>
                  </a:lnTo>
                  <a:lnTo>
                    <a:pt x="486" y="199887"/>
                  </a:lnTo>
                  <a:lnTo>
                    <a:pt x="150" y="227450"/>
                  </a:lnTo>
                  <a:lnTo>
                    <a:pt x="0" y="254214"/>
                  </a:lnTo>
                  <a:lnTo>
                    <a:pt x="659" y="279899"/>
                  </a:lnTo>
                  <a:lnTo>
                    <a:pt x="3372" y="303409"/>
                  </a:lnTo>
                  <a:lnTo>
                    <a:pt x="5060" y="325953"/>
                  </a:lnTo>
                  <a:lnTo>
                    <a:pt x="7947" y="355175"/>
                  </a:lnTo>
                  <a:lnTo>
                    <a:pt x="11956" y="384553"/>
                  </a:lnTo>
                  <a:lnTo>
                    <a:pt x="13474" y="405381"/>
                  </a:lnTo>
                  <a:lnTo>
                    <a:pt x="19198" y="417476"/>
                  </a:lnTo>
                  <a:lnTo>
                    <a:pt x="19475" y="41148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" name="SMARTInkShape-653"/>
            <p:cNvSpPr/>
            <p:nvPr/>
          </p:nvSpPr>
          <p:spPr>
            <a:xfrm>
              <a:off x="1138184" y="3422468"/>
              <a:ext cx="226886" cy="424544"/>
            </a:xfrm>
            <a:custGeom>
              <a:avLst/>
              <a:gdLst/>
              <a:ahLst/>
              <a:cxnLst/>
              <a:rect l="0" t="0" r="0" b="0"/>
              <a:pathLst>
                <a:path w="226886" h="424544">
                  <a:moveTo>
                    <a:pt x="200759" y="0"/>
                  </a:moveTo>
                  <a:lnTo>
                    <a:pt x="197291" y="0"/>
                  </a:lnTo>
                  <a:lnTo>
                    <a:pt x="196270" y="1452"/>
                  </a:lnTo>
                  <a:lnTo>
                    <a:pt x="195135" y="6935"/>
                  </a:lnTo>
                  <a:lnTo>
                    <a:pt x="188825" y="14210"/>
                  </a:lnTo>
                  <a:lnTo>
                    <a:pt x="160133" y="35712"/>
                  </a:lnTo>
                  <a:lnTo>
                    <a:pt x="128199" y="59387"/>
                  </a:lnTo>
                  <a:lnTo>
                    <a:pt x="102576" y="76622"/>
                  </a:lnTo>
                  <a:lnTo>
                    <a:pt x="76599" y="92855"/>
                  </a:lnTo>
                  <a:lnTo>
                    <a:pt x="45282" y="117846"/>
                  </a:lnTo>
                  <a:lnTo>
                    <a:pt x="18621" y="145091"/>
                  </a:lnTo>
                  <a:lnTo>
                    <a:pt x="4075" y="166626"/>
                  </a:lnTo>
                  <a:lnTo>
                    <a:pt x="0" y="180403"/>
                  </a:lnTo>
                  <a:lnTo>
                    <a:pt x="982" y="189279"/>
                  </a:lnTo>
                  <a:lnTo>
                    <a:pt x="10251" y="215655"/>
                  </a:lnTo>
                  <a:lnTo>
                    <a:pt x="34130" y="244385"/>
                  </a:lnTo>
                  <a:lnTo>
                    <a:pt x="60551" y="274679"/>
                  </a:lnTo>
                  <a:lnTo>
                    <a:pt x="90183" y="305089"/>
                  </a:lnTo>
                  <a:lnTo>
                    <a:pt x="115941" y="330957"/>
                  </a:lnTo>
                  <a:lnTo>
                    <a:pt x="141268" y="358805"/>
                  </a:lnTo>
                  <a:lnTo>
                    <a:pt x="165545" y="388363"/>
                  </a:lnTo>
                  <a:lnTo>
                    <a:pt x="195657" y="418659"/>
                  </a:lnTo>
                  <a:lnTo>
                    <a:pt x="201636" y="421928"/>
                  </a:lnTo>
                  <a:lnTo>
                    <a:pt x="226885" y="42454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" name="SMARTInkShape-654"/>
            <p:cNvSpPr/>
            <p:nvPr/>
          </p:nvSpPr>
          <p:spPr>
            <a:xfrm>
              <a:off x="1423885" y="3442063"/>
              <a:ext cx="241630" cy="339601"/>
            </a:xfrm>
            <a:custGeom>
              <a:avLst/>
              <a:gdLst/>
              <a:ahLst/>
              <a:cxnLst/>
              <a:rect l="0" t="0" r="0" b="0"/>
              <a:pathLst>
                <a:path w="241630" h="339601">
                  <a:moveTo>
                    <a:pt x="26092" y="0"/>
                  </a:moveTo>
                  <a:lnTo>
                    <a:pt x="25366" y="27921"/>
                  </a:lnTo>
                  <a:lnTo>
                    <a:pt x="18987" y="54541"/>
                  </a:lnTo>
                  <a:lnTo>
                    <a:pt x="12859" y="79055"/>
                  </a:lnTo>
                  <a:lnTo>
                    <a:pt x="6448" y="106639"/>
                  </a:lnTo>
                  <a:lnTo>
                    <a:pt x="1887" y="135857"/>
                  </a:lnTo>
                  <a:lnTo>
                    <a:pt x="535" y="164835"/>
                  </a:lnTo>
                  <a:lnTo>
                    <a:pt x="135" y="192531"/>
                  </a:lnTo>
                  <a:lnTo>
                    <a:pt x="0" y="221394"/>
                  </a:lnTo>
                  <a:lnTo>
                    <a:pt x="699" y="252549"/>
                  </a:lnTo>
                  <a:lnTo>
                    <a:pt x="5908" y="272949"/>
                  </a:lnTo>
                  <a:lnTo>
                    <a:pt x="24411" y="297801"/>
                  </a:lnTo>
                  <a:lnTo>
                    <a:pt x="42156" y="314868"/>
                  </a:lnTo>
                  <a:lnTo>
                    <a:pt x="67809" y="325979"/>
                  </a:lnTo>
                  <a:lnTo>
                    <a:pt x="97147" y="335163"/>
                  </a:lnTo>
                  <a:lnTo>
                    <a:pt x="129122" y="338751"/>
                  </a:lnTo>
                  <a:lnTo>
                    <a:pt x="161456" y="339459"/>
                  </a:lnTo>
                  <a:lnTo>
                    <a:pt x="192490" y="339600"/>
                  </a:lnTo>
                  <a:lnTo>
                    <a:pt x="221011" y="334460"/>
                  </a:lnTo>
                  <a:lnTo>
                    <a:pt x="229563" y="332980"/>
                  </a:lnTo>
                  <a:lnTo>
                    <a:pt x="241629" y="32657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" name="SMARTInkShape-655"/>
            <p:cNvSpPr/>
            <p:nvPr/>
          </p:nvSpPr>
          <p:spPr>
            <a:xfrm>
              <a:off x="1443446" y="3611880"/>
              <a:ext cx="176349" cy="19595"/>
            </a:xfrm>
            <a:custGeom>
              <a:avLst/>
              <a:gdLst/>
              <a:ahLst/>
              <a:cxnLst/>
              <a:rect l="0" t="0" r="0" b="0"/>
              <a:pathLst>
                <a:path w="176349" h="19595">
                  <a:moveTo>
                    <a:pt x="0" y="19594"/>
                  </a:moveTo>
                  <a:lnTo>
                    <a:pt x="28100" y="19594"/>
                  </a:lnTo>
                  <a:lnTo>
                    <a:pt x="57855" y="15106"/>
                  </a:lnTo>
                  <a:lnTo>
                    <a:pt x="83827" y="12943"/>
                  </a:lnTo>
                  <a:lnTo>
                    <a:pt x="112729" y="8753"/>
                  </a:lnTo>
                  <a:lnTo>
                    <a:pt x="142736" y="5034"/>
                  </a:lnTo>
                  <a:lnTo>
                    <a:pt x="176348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" name="SMARTInkShape-656"/>
            <p:cNvSpPr/>
            <p:nvPr/>
          </p:nvSpPr>
          <p:spPr>
            <a:xfrm>
              <a:off x="1424120" y="3435531"/>
              <a:ext cx="195675" cy="39190"/>
            </a:xfrm>
            <a:custGeom>
              <a:avLst/>
              <a:gdLst/>
              <a:ahLst/>
              <a:cxnLst/>
              <a:rect l="0" t="0" r="0" b="0"/>
              <a:pathLst>
                <a:path w="195675" h="39190">
                  <a:moveTo>
                    <a:pt x="6263" y="39189"/>
                  </a:moveTo>
                  <a:lnTo>
                    <a:pt x="2795" y="39189"/>
                  </a:lnTo>
                  <a:lnTo>
                    <a:pt x="1774" y="38464"/>
                  </a:lnTo>
                  <a:lnTo>
                    <a:pt x="1093" y="37254"/>
                  </a:lnTo>
                  <a:lnTo>
                    <a:pt x="0" y="33566"/>
                  </a:lnTo>
                  <a:lnTo>
                    <a:pt x="3279" y="29459"/>
                  </a:lnTo>
                  <a:lnTo>
                    <a:pt x="8807" y="27607"/>
                  </a:lnTo>
                  <a:lnTo>
                    <a:pt x="35035" y="21106"/>
                  </a:lnTo>
                  <a:lnTo>
                    <a:pt x="62766" y="15043"/>
                  </a:lnTo>
                  <a:lnTo>
                    <a:pt x="94689" y="8650"/>
                  </a:lnTo>
                  <a:lnTo>
                    <a:pt x="118861" y="4328"/>
                  </a:lnTo>
                  <a:lnTo>
                    <a:pt x="150014" y="1283"/>
                  </a:lnTo>
                  <a:lnTo>
                    <a:pt x="177630" y="380"/>
                  </a:lnTo>
                  <a:lnTo>
                    <a:pt x="195674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" name="SMARTInkShape-657"/>
            <p:cNvSpPr/>
            <p:nvPr/>
          </p:nvSpPr>
          <p:spPr>
            <a:xfrm>
              <a:off x="1861457" y="3546565"/>
              <a:ext cx="117567" cy="1"/>
            </a:xfrm>
            <a:custGeom>
              <a:avLst/>
              <a:gdLst/>
              <a:ahLst/>
              <a:cxnLst/>
              <a:rect l="0" t="0" r="0" b="0"/>
              <a:pathLst>
                <a:path w="117567" h="1">
                  <a:moveTo>
                    <a:pt x="0" y="0"/>
                  </a:moveTo>
                  <a:lnTo>
                    <a:pt x="32410" y="0"/>
                  </a:lnTo>
                  <a:lnTo>
                    <a:pt x="60670" y="0"/>
                  </a:lnTo>
                  <a:lnTo>
                    <a:pt x="87403" y="0"/>
                  </a:lnTo>
                  <a:lnTo>
                    <a:pt x="117566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2" name="SMARTInkShape-658"/>
            <p:cNvSpPr/>
            <p:nvPr/>
          </p:nvSpPr>
          <p:spPr>
            <a:xfrm>
              <a:off x="1874520" y="3592286"/>
              <a:ext cx="97972" cy="12405"/>
            </a:xfrm>
            <a:custGeom>
              <a:avLst/>
              <a:gdLst/>
              <a:ahLst/>
              <a:cxnLst/>
              <a:rect l="0" t="0" r="0" b="0"/>
              <a:pathLst>
                <a:path w="97972" h="12405">
                  <a:moveTo>
                    <a:pt x="0" y="0"/>
                  </a:moveTo>
                  <a:lnTo>
                    <a:pt x="0" y="9729"/>
                  </a:lnTo>
                  <a:lnTo>
                    <a:pt x="1451" y="10840"/>
                  </a:lnTo>
                  <a:lnTo>
                    <a:pt x="11154" y="12404"/>
                  </a:lnTo>
                  <a:lnTo>
                    <a:pt x="35505" y="10997"/>
                  </a:lnTo>
                  <a:lnTo>
                    <a:pt x="68054" y="7413"/>
                  </a:lnTo>
                  <a:lnTo>
                    <a:pt x="97971" y="653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3" name="SMARTInkShape-659"/>
            <p:cNvSpPr/>
            <p:nvPr/>
          </p:nvSpPr>
          <p:spPr>
            <a:xfrm>
              <a:off x="2220686" y="3317965"/>
              <a:ext cx="58784" cy="280853"/>
            </a:xfrm>
            <a:custGeom>
              <a:avLst/>
              <a:gdLst/>
              <a:ahLst/>
              <a:cxnLst/>
              <a:rect l="0" t="0" r="0" b="0"/>
              <a:pathLst>
                <a:path w="58784" h="280853">
                  <a:moveTo>
                    <a:pt x="0" y="0"/>
                  </a:moveTo>
                  <a:lnTo>
                    <a:pt x="4488" y="10430"/>
                  </a:lnTo>
                  <a:lnTo>
                    <a:pt x="7077" y="40200"/>
                  </a:lnTo>
                  <a:lnTo>
                    <a:pt x="11665" y="67450"/>
                  </a:lnTo>
                  <a:lnTo>
                    <a:pt x="14584" y="94009"/>
                  </a:lnTo>
                  <a:lnTo>
                    <a:pt x="20045" y="122923"/>
                  </a:lnTo>
                  <a:lnTo>
                    <a:pt x="24324" y="151810"/>
                  </a:lnTo>
                  <a:lnTo>
                    <a:pt x="27527" y="179480"/>
                  </a:lnTo>
                  <a:lnTo>
                    <a:pt x="35111" y="211802"/>
                  </a:lnTo>
                  <a:lnTo>
                    <a:pt x="43597" y="240200"/>
                  </a:lnTo>
                  <a:lnTo>
                    <a:pt x="50327" y="260539"/>
                  </a:lnTo>
                  <a:lnTo>
                    <a:pt x="52121" y="268921"/>
                  </a:lnTo>
                  <a:lnTo>
                    <a:pt x="58783" y="28085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4" name="SMARTInkShape-660"/>
            <p:cNvSpPr/>
            <p:nvPr/>
          </p:nvSpPr>
          <p:spPr>
            <a:xfrm>
              <a:off x="2142309" y="3585754"/>
              <a:ext cx="222069" cy="13064"/>
            </a:xfrm>
            <a:custGeom>
              <a:avLst/>
              <a:gdLst/>
              <a:ahLst/>
              <a:cxnLst/>
              <a:rect l="0" t="0" r="0" b="0"/>
              <a:pathLst>
                <a:path w="222069" h="13064">
                  <a:moveTo>
                    <a:pt x="0" y="13063"/>
                  </a:moveTo>
                  <a:lnTo>
                    <a:pt x="0" y="9596"/>
                  </a:lnTo>
                  <a:lnTo>
                    <a:pt x="725" y="8575"/>
                  </a:lnTo>
                  <a:lnTo>
                    <a:pt x="1935" y="7894"/>
                  </a:lnTo>
                  <a:lnTo>
                    <a:pt x="33861" y="2096"/>
                  </a:lnTo>
                  <a:lnTo>
                    <a:pt x="62607" y="621"/>
                  </a:lnTo>
                  <a:lnTo>
                    <a:pt x="94831" y="184"/>
                  </a:lnTo>
                  <a:lnTo>
                    <a:pt x="119072" y="82"/>
                  </a:lnTo>
                  <a:lnTo>
                    <a:pt x="144361" y="36"/>
                  </a:lnTo>
                  <a:lnTo>
                    <a:pt x="167937" y="16"/>
                  </a:lnTo>
                  <a:lnTo>
                    <a:pt x="193450" y="5"/>
                  </a:lnTo>
                  <a:lnTo>
                    <a:pt x="222068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5" name="SMARTInkShape-661"/>
            <p:cNvSpPr/>
            <p:nvPr/>
          </p:nvSpPr>
          <p:spPr>
            <a:xfrm>
              <a:off x="2188028" y="3722914"/>
              <a:ext cx="228601" cy="228219"/>
            </a:xfrm>
            <a:custGeom>
              <a:avLst/>
              <a:gdLst/>
              <a:ahLst/>
              <a:cxnLst/>
              <a:rect l="0" t="0" r="0" b="0"/>
              <a:pathLst>
                <a:path w="228601" h="228219">
                  <a:moveTo>
                    <a:pt x="0" y="0"/>
                  </a:moveTo>
                  <a:lnTo>
                    <a:pt x="27922" y="0"/>
                  </a:lnTo>
                  <a:lnTo>
                    <a:pt x="59020" y="0"/>
                  </a:lnTo>
                  <a:lnTo>
                    <a:pt x="85382" y="0"/>
                  </a:lnTo>
                  <a:lnTo>
                    <a:pt x="112707" y="0"/>
                  </a:lnTo>
                  <a:lnTo>
                    <a:pt x="142732" y="5215"/>
                  </a:lnTo>
                  <a:lnTo>
                    <a:pt x="169628" y="13233"/>
                  </a:lnTo>
                  <a:lnTo>
                    <a:pt x="181345" y="18218"/>
                  </a:lnTo>
                  <a:lnTo>
                    <a:pt x="188971" y="25273"/>
                  </a:lnTo>
                  <a:lnTo>
                    <a:pt x="197345" y="37403"/>
                  </a:lnTo>
                  <a:lnTo>
                    <a:pt x="200955" y="50191"/>
                  </a:lnTo>
                  <a:lnTo>
                    <a:pt x="197929" y="60770"/>
                  </a:lnTo>
                  <a:lnTo>
                    <a:pt x="188065" y="77031"/>
                  </a:lnTo>
                  <a:lnTo>
                    <a:pt x="156063" y="109554"/>
                  </a:lnTo>
                  <a:lnTo>
                    <a:pt x="127025" y="128160"/>
                  </a:lnTo>
                  <a:lnTo>
                    <a:pt x="101904" y="141428"/>
                  </a:lnTo>
                  <a:lnTo>
                    <a:pt x="72623" y="154426"/>
                  </a:lnTo>
                  <a:lnTo>
                    <a:pt x="45874" y="168282"/>
                  </a:lnTo>
                  <a:lnTo>
                    <a:pt x="34903" y="173489"/>
                  </a:lnTo>
                  <a:lnTo>
                    <a:pt x="30027" y="178222"/>
                  </a:lnTo>
                  <a:lnTo>
                    <a:pt x="27860" y="182746"/>
                  </a:lnTo>
                  <a:lnTo>
                    <a:pt x="26469" y="191562"/>
                  </a:lnTo>
                  <a:lnTo>
                    <a:pt x="28213" y="195931"/>
                  </a:lnTo>
                  <a:lnTo>
                    <a:pt x="29695" y="198112"/>
                  </a:lnTo>
                  <a:lnTo>
                    <a:pt x="38714" y="204649"/>
                  </a:lnTo>
                  <a:lnTo>
                    <a:pt x="68047" y="215537"/>
                  </a:lnTo>
                  <a:lnTo>
                    <a:pt x="100689" y="224245"/>
                  </a:lnTo>
                  <a:lnTo>
                    <a:pt x="129902" y="227310"/>
                  </a:lnTo>
                  <a:lnTo>
                    <a:pt x="161539" y="228218"/>
                  </a:lnTo>
                  <a:lnTo>
                    <a:pt x="190426" y="225020"/>
                  </a:lnTo>
                  <a:lnTo>
                    <a:pt x="228600" y="22206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6" name="SMARTInkShape-662"/>
            <p:cNvSpPr/>
            <p:nvPr/>
          </p:nvSpPr>
          <p:spPr>
            <a:xfrm>
              <a:off x="2462348" y="3605349"/>
              <a:ext cx="287384" cy="189412"/>
            </a:xfrm>
            <a:custGeom>
              <a:avLst/>
              <a:gdLst/>
              <a:ahLst/>
              <a:cxnLst/>
              <a:rect l="0" t="0" r="0" b="0"/>
              <a:pathLst>
                <a:path w="287384" h="189412">
                  <a:moveTo>
                    <a:pt x="0" y="0"/>
                  </a:moveTo>
                  <a:lnTo>
                    <a:pt x="0" y="3466"/>
                  </a:lnTo>
                  <a:lnTo>
                    <a:pt x="1936" y="7104"/>
                  </a:lnTo>
                  <a:lnTo>
                    <a:pt x="5215" y="12591"/>
                  </a:lnTo>
                  <a:lnTo>
                    <a:pt x="15354" y="43453"/>
                  </a:lnTo>
                  <a:lnTo>
                    <a:pt x="25273" y="68109"/>
                  </a:lnTo>
                  <a:lnTo>
                    <a:pt x="30470" y="93800"/>
                  </a:lnTo>
                  <a:lnTo>
                    <a:pt x="37440" y="123273"/>
                  </a:lnTo>
                  <a:lnTo>
                    <a:pt x="44487" y="153178"/>
                  </a:lnTo>
                  <a:lnTo>
                    <a:pt x="45718" y="182540"/>
                  </a:lnTo>
                  <a:lnTo>
                    <a:pt x="45720" y="179311"/>
                  </a:lnTo>
                  <a:lnTo>
                    <a:pt x="39068" y="148301"/>
                  </a:lnTo>
                  <a:lnTo>
                    <a:pt x="34139" y="116756"/>
                  </a:lnTo>
                  <a:lnTo>
                    <a:pt x="35032" y="91199"/>
                  </a:lnTo>
                  <a:lnTo>
                    <a:pt x="41835" y="60025"/>
                  </a:lnTo>
                  <a:lnTo>
                    <a:pt x="54470" y="34417"/>
                  </a:lnTo>
                  <a:lnTo>
                    <a:pt x="57359" y="31653"/>
                  </a:lnTo>
                  <a:lnTo>
                    <a:pt x="64440" y="28582"/>
                  </a:lnTo>
                  <a:lnTo>
                    <a:pt x="76586" y="26853"/>
                  </a:lnTo>
                  <a:lnTo>
                    <a:pt x="89378" y="29808"/>
                  </a:lnTo>
                  <a:lnTo>
                    <a:pt x="106703" y="38034"/>
                  </a:lnTo>
                  <a:lnTo>
                    <a:pt x="119750" y="49570"/>
                  </a:lnTo>
                  <a:lnTo>
                    <a:pt x="141516" y="78884"/>
                  </a:lnTo>
                  <a:lnTo>
                    <a:pt x="146353" y="91664"/>
                  </a:lnTo>
                  <a:lnTo>
                    <a:pt x="154203" y="124126"/>
                  </a:lnTo>
                  <a:lnTo>
                    <a:pt x="156419" y="153290"/>
                  </a:lnTo>
                  <a:lnTo>
                    <a:pt x="156752" y="169660"/>
                  </a:lnTo>
                  <a:lnTo>
                    <a:pt x="156754" y="166303"/>
                  </a:lnTo>
                  <a:lnTo>
                    <a:pt x="154819" y="162691"/>
                  </a:lnTo>
                  <a:lnTo>
                    <a:pt x="153287" y="160712"/>
                  </a:lnTo>
                  <a:lnTo>
                    <a:pt x="151131" y="147525"/>
                  </a:lnTo>
                  <a:lnTo>
                    <a:pt x="150343" y="115275"/>
                  </a:lnTo>
                  <a:lnTo>
                    <a:pt x="150247" y="85745"/>
                  </a:lnTo>
                  <a:lnTo>
                    <a:pt x="153698" y="65562"/>
                  </a:lnTo>
                  <a:lnTo>
                    <a:pt x="162784" y="45793"/>
                  </a:lnTo>
                  <a:lnTo>
                    <a:pt x="170562" y="36560"/>
                  </a:lnTo>
                  <a:lnTo>
                    <a:pt x="178857" y="30763"/>
                  </a:lnTo>
                  <a:lnTo>
                    <a:pt x="192413" y="27499"/>
                  </a:lnTo>
                  <a:lnTo>
                    <a:pt x="203809" y="26736"/>
                  </a:lnTo>
                  <a:lnTo>
                    <a:pt x="214195" y="30267"/>
                  </a:lnTo>
                  <a:lnTo>
                    <a:pt x="245939" y="56848"/>
                  </a:lnTo>
                  <a:lnTo>
                    <a:pt x="259057" y="73207"/>
                  </a:lnTo>
                  <a:lnTo>
                    <a:pt x="268669" y="95310"/>
                  </a:lnTo>
                  <a:lnTo>
                    <a:pt x="273204" y="123571"/>
                  </a:lnTo>
                  <a:lnTo>
                    <a:pt x="274100" y="150119"/>
                  </a:lnTo>
                  <a:lnTo>
                    <a:pt x="274948" y="161788"/>
                  </a:lnTo>
                  <a:lnTo>
                    <a:pt x="280443" y="182536"/>
                  </a:lnTo>
                  <a:lnTo>
                    <a:pt x="280579" y="184828"/>
                  </a:lnTo>
                  <a:lnTo>
                    <a:pt x="281396" y="186356"/>
                  </a:lnTo>
                  <a:lnTo>
                    <a:pt x="282666" y="187374"/>
                  </a:lnTo>
                  <a:lnTo>
                    <a:pt x="287383" y="18941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7" name="SMARTInkShape-663"/>
            <p:cNvSpPr/>
            <p:nvPr/>
          </p:nvSpPr>
          <p:spPr>
            <a:xfrm>
              <a:off x="2847703" y="3592286"/>
              <a:ext cx="156755" cy="186305"/>
            </a:xfrm>
            <a:custGeom>
              <a:avLst/>
              <a:gdLst/>
              <a:ahLst/>
              <a:cxnLst/>
              <a:rect l="0" t="0" r="0" b="0"/>
              <a:pathLst>
                <a:path w="156755" h="186305">
                  <a:moveTo>
                    <a:pt x="0" y="0"/>
                  </a:moveTo>
                  <a:lnTo>
                    <a:pt x="3467" y="3467"/>
                  </a:lnTo>
                  <a:lnTo>
                    <a:pt x="5169" y="9039"/>
                  </a:lnTo>
                  <a:lnTo>
                    <a:pt x="8063" y="20337"/>
                  </a:lnTo>
                  <a:lnTo>
                    <a:pt x="16893" y="51166"/>
                  </a:lnTo>
                  <a:lnTo>
                    <a:pt x="20996" y="80098"/>
                  </a:lnTo>
                  <a:lnTo>
                    <a:pt x="26541" y="105012"/>
                  </a:lnTo>
                  <a:lnTo>
                    <a:pt x="34916" y="135970"/>
                  </a:lnTo>
                  <a:lnTo>
                    <a:pt x="44285" y="157836"/>
                  </a:lnTo>
                  <a:lnTo>
                    <a:pt x="60054" y="177091"/>
                  </a:lnTo>
                  <a:lnTo>
                    <a:pt x="66847" y="180307"/>
                  </a:lnTo>
                  <a:lnTo>
                    <a:pt x="86562" y="186304"/>
                  </a:lnTo>
                  <a:lnTo>
                    <a:pt x="92416" y="184885"/>
                  </a:lnTo>
                  <a:lnTo>
                    <a:pt x="102088" y="178061"/>
                  </a:lnTo>
                  <a:lnTo>
                    <a:pt x="116647" y="160644"/>
                  </a:lnTo>
                  <a:lnTo>
                    <a:pt x="130220" y="130281"/>
                  </a:lnTo>
                  <a:lnTo>
                    <a:pt x="139256" y="100966"/>
                  </a:lnTo>
                  <a:lnTo>
                    <a:pt x="145042" y="70877"/>
                  </a:lnTo>
                  <a:lnTo>
                    <a:pt x="151703" y="41612"/>
                  </a:lnTo>
                  <a:lnTo>
                    <a:pt x="154509" y="35912"/>
                  </a:lnTo>
                  <a:lnTo>
                    <a:pt x="156754" y="1959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8" name="SMARTInkShape-664"/>
            <p:cNvSpPr/>
            <p:nvPr/>
          </p:nvSpPr>
          <p:spPr>
            <a:xfrm>
              <a:off x="3135086" y="3432017"/>
              <a:ext cx="215538" cy="173333"/>
            </a:xfrm>
            <a:custGeom>
              <a:avLst/>
              <a:gdLst/>
              <a:ahLst/>
              <a:cxnLst/>
              <a:rect l="0" t="0" r="0" b="0"/>
              <a:pathLst>
                <a:path w="215538" h="173333">
                  <a:moveTo>
                    <a:pt x="0" y="23109"/>
                  </a:moveTo>
                  <a:lnTo>
                    <a:pt x="0" y="19642"/>
                  </a:lnTo>
                  <a:lnTo>
                    <a:pt x="1935" y="16004"/>
                  </a:lnTo>
                  <a:lnTo>
                    <a:pt x="9090" y="7756"/>
                  </a:lnTo>
                  <a:lnTo>
                    <a:pt x="13232" y="5399"/>
                  </a:lnTo>
                  <a:lnTo>
                    <a:pt x="30636" y="0"/>
                  </a:lnTo>
                  <a:lnTo>
                    <a:pt x="58169" y="2605"/>
                  </a:lnTo>
                  <a:lnTo>
                    <a:pt x="72298" y="4562"/>
                  </a:lnTo>
                  <a:lnTo>
                    <a:pt x="103087" y="15709"/>
                  </a:lnTo>
                  <a:lnTo>
                    <a:pt x="130348" y="28581"/>
                  </a:lnTo>
                  <a:lnTo>
                    <a:pt x="150759" y="45101"/>
                  </a:lnTo>
                  <a:lnTo>
                    <a:pt x="164959" y="66681"/>
                  </a:lnTo>
                  <a:lnTo>
                    <a:pt x="168378" y="79723"/>
                  </a:lnTo>
                  <a:lnTo>
                    <a:pt x="167242" y="86491"/>
                  </a:lnTo>
                  <a:lnTo>
                    <a:pt x="163592" y="92644"/>
                  </a:lnTo>
                  <a:lnTo>
                    <a:pt x="153378" y="103543"/>
                  </a:lnTo>
                  <a:lnTo>
                    <a:pt x="134987" y="114095"/>
                  </a:lnTo>
                  <a:lnTo>
                    <a:pt x="116922" y="119010"/>
                  </a:lnTo>
                  <a:lnTo>
                    <a:pt x="86275" y="125296"/>
                  </a:lnTo>
                  <a:lnTo>
                    <a:pt x="75718" y="127651"/>
                  </a:lnTo>
                  <a:lnTo>
                    <a:pt x="65649" y="132646"/>
                  </a:lnTo>
                  <a:lnTo>
                    <a:pt x="63360" y="133145"/>
                  </a:lnTo>
                  <a:lnTo>
                    <a:pt x="62560" y="134203"/>
                  </a:lnTo>
                  <a:lnTo>
                    <a:pt x="62752" y="135635"/>
                  </a:lnTo>
                  <a:lnTo>
                    <a:pt x="66490" y="141116"/>
                  </a:lnTo>
                  <a:lnTo>
                    <a:pt x="68276" y="143146"/>
                  </a:lnTo>
                  <a:lnTo>
                    <a:pt x="81189" y="149471"/>
                  </a:lnTo>
                  <a:lnTo>
                    <a:pt x="110272" y="157383"/>
                  </a:lnTo>
                  <a:lnTo>
                    <a:pt x="136128" y="160139"/>
                  </a:lnTo>
                  <a:lnTo>
                    <a:pt x="167173" y="165229"/>
                  </a:lnTo>
                  <a:lnTo>
                    <a:pt x="199271" y="170608"/>
                  </a:lnTo>
                  <a:lnTo>
                    <a:pt x="215537" y="17333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</p:spTree>
    <p:extLst>
      <p:ext uri="{BB962C8B-B14F-4D97-AF65-F5344CB8AC3E}">
        <p14:creationId xmlns:p14="http://schemas.microsoft.com/office/powerpoint/2010/main" val="2692058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Some really neat algebra…</a:t>
            </a: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Therefore, the net work done on an object is equal to its change in KE:</a:t>
            </a:r>
            <a:endParaRPr lang="en-CA" dirty="0"/>
          </a:p>
        </p:txBody>
      </p:sp>
      <p:grpSp>
        <p:nvGrpSpPr>
          <p:cNvPr id="22" name="SMARTInkShape-Group81"/>
          <p:cNvGrpSpPr/>
          <p:nvPr/>
        </p:nvGrpSpPr>
        <p:grpSpPr>
          <a:xfrm>
            <a:off x="1593676" y="3128554"/>
            <a:ext cx="5114102" cy="992501"/>
            <a:chOff x="1593676" y="3128554"/>
            <a:chExt cx="5114102" cy="992501"/>
          </a:xfrm>
        </p:grpSpPr>
        <p:sp>
          <p:nvSpPr>
            <p:cNvPr id="3" name="SMARTInkShape-665"/>
            <p:cNvSpPr/>
            <p:nvPr/>
          </p:nvSpPr>
          <p:spPr>
            <a:xfrm>
              <a:off x="5022669" y="3664131"/>
              <a:ext cx="248195" cy="273939"/>
            </a:xfrm>
            <a:custGeom>
              <a:avLst/>
              <a:gdLst/>
              <a:ahLst/>
              <a:cxnLst/>
              <a:rect l="0" t="0" r="0" b="0"/>
              <a:pathLst>
                <a:path w="248195" h="273939">
                  <a:moveTo>
                    <a:pt x="0" y="0"/>
                  </a:moveTo>
                  <a:lnTo>
                    <a:pt x="0" y="3467"/>
                  </a:lnTo>
                  <a:lnTo>
                    <a:pt x="725" y="4489"/>
                  </a:lnTo>
                  <a:lnTo>
                    <a:pt x="1934" y="5169"/>
                  </a:lnTo>
                  <a:lnTo>
                    <a:pt x="3466" y="5624"/>
                  </a:lnTo>
                  <a:lnTo>
                    <a:pt x="33854" y="19729"/>
                  </a:lnTo>
                  <a:lnTo>
                    <a:pt x="65953" y="28330"/>
                  </a:lnTo>
                  <a:lnTo>
                    <a:pt x="96628" y="34842"/>
                  </a:lnTo>
                  <a:lnTo>
                    <a:pt x="125231" y="44836"/>
                  </a:lnTo>
                  <a:lnTo>
                    <a:pt x="152090" y="56989"/>
                  </a:lnTo>
                  <a:lnTo>
                    <a:pt x="181232" y="74824"/>
                  </a:lnTo>
                  <a:lnTo>
                    <a:pt x="195535" y="91597"/>
                  </a:lnTo>
                  <a:lnTo>
                    <a:pt x="199389" y="101428"/>
                  </a:lnTo>
                  <a:lnTo>
                    <a:pt x="199167" y="112571"/>
                  </a:lnTo>
                  <a:lnTo>
                    <a:pt x="195924" y="124055"/>
                  </a:lnTo>
                  <a:lnTo>
                    <a:pt x="180081" y="145189"/>
                  </a:lnTo>
                  <a:lnTo>
                    <a:pt x="160522" y="161794"/>
                  </a:lnTo>
                  <a:lnTo>
                    <a:pt x="134406" y="175907"/>
                  </a:lnTo>
                  <a:lnTo>
                    <a:pt x="105621" y="189281"/>
                  </a:lnTo>
                  <a:lnTo>
                    <a:pt x="78708" y="202436"/>
                  </a:lnTo>
                  <a:lnTo>
                    <a:pt x="52350" y="213591"/>
                  </a:lnTo>
                  <a:lnTo>
                    <a:pt x="19876" y="226167"/>
                  </a:lnTo>
                  <a:lnTo>
                    <a:pt x="12946" y="230664"/>
                  </a:lnTo>
                  <a:lnTo>
                    <a:pt x="11532" y="232878"/>
                  </a:lnTo>
                  <a:lnTo>
                    <a:pt x="11317" y="235082"/>
                  </a:lnTo>
                  <a:lnTo>
                    <a:pt x="11899" y="237275"/>
                  </a:lnTo>
                  <a:lnTo>
                    <a:pt x="16415" y="241648"/>
                  </a:lnTo>
                  <a:lnTo>
                    <a:pt x="34609" y="250369"/>
                  </a:lnTo>
                  <a:lnTo>
                    <a:pt x="60619" y="259080"/>
                  </a:lnTo>
                  <a:lnTo>
                    <a:pt x="89645" y="265612"/>
                  </a:lnTo>
                  <a:lnTo>
                    <a:pt x="113139" y="269966"/>
                  </a:lnTo>
                  <a:lnTo>
                    <a:pt x="136160" y="272385"/>
                  </a:lnTo>
                  <a:lnTo>
                    <a:pt x="159212" y="273460"/>
                  </a:lnTo>
                  <a:lnTo>
                    <a:pt x="183972" y="273938"/>
                  </a:lnTo>
                  <a:lnTo>
                    <a:pt x="215457" y="270740"/>
                  </a:lnTo>
                  <a:lnTo>
                    <a:pt x="248194" y="26778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" name="SMARTInkShape-666"/>
            <p:cNvSpPr/>
            <p:nvPr/>
          </p:nvSpPr>
          <p:spPr>
            <a:xfrm>
              <a:off x="4924697" y="3540034"/>
              <a:ext cx="215538" cy="6532"/>
            </a:xfrm>
            <a:custGeom>
              <a:avLst/>
              <a:gdLst/>
              <a:ahLst/>
              <a:cxnLst/>
              <a:rect l="0" t="0" r="0" b="0"/>
              <a:pathLst>
                <a:path w="215538" h="6532">
                  <a:moveTo>
                    <a:pt x="0" y="0"/>
                  </a:moveTo>
                  <a:lnTo>
                    <a:pt x="32271" y="1935"/>
                  </a:lnTo>
                  <a:lnTo>
                    <a:pt x="60604" y="5169"/>
                  </a:lnTo>
                  <a:lnTo>
                    <a:pt x="82089" y="5926"/>
                  </a:lnTo>
                  <a:lnTo>
                    <a:pt x="106153" y="6263"/>
                  </a:lnTo>
                  <a:lnTo>
                    <a:pt x="131362" y="6412"/>
                  </a:lnTo>
                  <a:lnTo>
                    <a:pt x="157806" y="6478"/>
                  </a:lnTo>
                  <a:lnTo>
                    <a:pt x="186493" y="6508"/>
                  </a:lnTo>
                  <a:lnTo>
                    <a:pt x="215537" y="653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" name="SMARTInkShape-667"/>
            <p:cNvSpPr/>
            <p:nvPr/>
          </p:nvSpPr>
          <p:spPr>
            <a:xfrm>
              <a:off x="5029200" y="3298371"/>
              <a:ext cx="71847" cy="241664"/>
            </a:xfrm>
            <a:custGeom>
              <a:avLst/>
              <a:gdLst/>
              <a:ahLst/>
              <a:cxnLst/>
              <a:rect l="0" t="0" r="0" b="0"/>
              <a:pathLst>
                <a:path w="71847" h="241664">
                  <a:moveTo>
                    <a:pt x="0" y="0"/>
                  </a:moveTo>
                  <a:lnTo>
                    <a:pt x="3468" y="3467"/>
                  </a:lnTo>
                  <a:lnTo>
                    <a:pt x="5170" y="9040"/>
                  </a:lnTo>
                  <a:lnTo>
                    <a:pt x="11567" y="34574"/>
                  </a:lnTo>
                  <a:lnTo>
                    <a:pt x="17794" y="66123"/>
                  </a:lnTo>
                  <a:lnTo>
                    <a:pt x="20996" y="93615"/>
                  </a:lnTo>
                  <a:lnTo>
                    <a:pt x="28476" y="122807"/>
                  </a:lnTo>
                  <a:lnTo>
                    <a:pt x="37950" y="149841"/>
                  </a:lnTo>
                  <a:lnTo>
                    <a:pt x="51119" y="181515"/>
                  </a:lnTo>
                  <a:lnTo>
                    <a:pt x="61757" y="203522"/>
                  </a:lnTo>
                  <a:lnTo>
                    <a:pt x="70799" y="235975"/>
                  </a:lnTo>
                  <a:lnTo>
                    <a:pt x="71846" y="24166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" name="SMARTInkShape-668"/>
            <p:cNvSpPr/>
            <p:nvPr/>
          </p:nvSpPr>
          <p:spPr>
            <a:xfrm>
              <a:off x="4578531" y="3572691"/>
              <a:ext cx="163287" cy="13064"/>
            </a:xfrm>
            <a:custGeom>
              <a:avLst/>
              <a:gdLst/>
              <a:ahLst/>
              <a:cxnLst/>
              <a:rect l="0" t="0" r="0" b="0"/>
              <a:pathLst>
                <a:path w="163287" h="13064">
                  <a:moveTo>
                    <a:pt x="0" y="0"/>
                  </a:moveTo>
                  <a:lnTo>
                    <a:pt x="3467" y="3467"/>
                  </a:lnTo>
                  <a:lnTo>
                    <a:pt x="9040" y="5170"/>
                  </a:lnTo>
                  <a:lnTo>
                    <a:pt x="39062" y="6353"/>
                  </a:lnTo>
                  <a:lnTo>
                    <a:pt x="64470" y="6479"/>
                  </a:lnTo>
                  <a:lnTo>
                    <a:pt x="93931" y="7242"/>
                  </a:lnTo>
                  <a:lnTo>
                    <a:pt x="121368" y="11016"/>
                  </a:lnTo>
                  <a:lnTo>
                    <a:pt x="150840" y="12659"/>
                  </a:lnTo>
                  <a:lnTo>
                    <a:pt x="163286" y="1306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" name="SMARTInkShape-669"/>
            <p:cNvSpPr/>
            <p:nvPr/>
          </p:nvSpPr>
          <p:spPr>
            <a:xfrm>
              <a:off x="4212771" y="3273777"/>
              <a:ext cx="150224" cy="148561"/>
            </a:xfrm>
            <a:custGeom>
              <a:avLst/>
              <a:gdLst/>
              <a:ahLst/>
              <a:cxnLst/>
              <a:rect l="0" t="0" r="0" b="0"/>
              <a:pathLst>
                <a:path w="150224" h="148561">
                  <a:moveTo>
                    <a:pt x="0" y="24594"/>
                  </a:moveTo>
                  <a:lnTo>
                    <a:pt x="0" y="15504"/>
                  </a:lnTo>
                  <a:lnTo>
                    <a:pt x="1452" y="14180"/>
                  </a:lnTo>
                  <a:lnTo>
                    <a:pt x="28401" y="4582"/>
                  </a:lnTo>
                  <a:lnTo>
                    <a:pt x="46394" y="280"/>
                  </a:lnTo>
                  <a:lnTo>
                    <a:pt x="59083" y="0"/>
                  </a:lnTo>
                  <a:lnTo>
                    <a:pt x="91480" y="7665"/>
                  </a:lnTo>
                  <a:lnTo>
                    <a:pt x="120232" y="23297"/>
                  </a:lnTo>
                  <a:lnTo>
                    <a:pt x="126734" y="29098"/>
                  </a:lnTo>
                  <a:lnTo>
                    <a:pt x="132042" y="36514"/>
                  </a:lnTo>
                  <a:lnTo>
                    <a:pt x="132951" y="46584"/>
                  </a:lnTo>
                  <a:lnTo>
                    <a:pt x="130209" y="57590"/>
                  </a:lnTo>
                  <a:lnTo>
                    <a:pt x="107713" y="89882"/>
                  </a:lnTo>
                  <a:lnTo>
                    <a:pt x="77940" y="113567"/>
                  </a:lnTo>
                  <a:lnTo>
                    <a:pt x="48241" y="130867"/>
                  </a:lnTo>
                  <a:lnTo>
                    <a:pt x="33276" y="136937"/>
                  </a:lnTo>
                  <a:lnTo>
                    <a:pt x="30893" y="138678"/>
                  </a:lnTo>
                  <a:lnTo>
                    <a:pt x="30030" y="139839"/>
                  </a:lnTo>
                  <a:lnTo>
                    <a:pt x="30180" y="140613"/>
                  </a:lnTo>
                  <a:lnTo>
                    <a:pt x="38271" y="146445"/>
                  </a:lnTo>
                  <a:lnTo>
                    <a:pt x="70685" y="148560"/>
                  </a:lnTo>
                  <a:lnTo>
                    <a:pt x="86500" y="146717"/>
                  </a:lnTo>
                  <a:lnTo>
                    <a:pt x="117050" y="142760"/>
                  </a:lnTo>
                  <a:lnTo>
                    <a:pt x="149693" y="142165"/>
                  </a:lnTo>
                  <a:lnTo>
                    <a:pt x="150223" y="14216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" name="SMARTInkShape-670"/>
            <p:cNvSpPr/>
            <p:nvPr/>
          </p:nvSpPr>
          <p:spPr>
            <a:xfrm>
              <a:off x="4075611" y="3664134"/>
              <a:ext cx="169818" cy="103574"/>
            </a:xfrm>
            <a:custGeom>
              <a:avLst/>
              <a:gdLst/>
              <a:ahLst/>
              <a:cxnLst/>
              <a:rect l="0" t="0" r="0" b="0"/>
              <a:pathLst>
                <a:path w="169818" h="103574">
                  <a:moveTo>
                    <a:pt x="0" y="6529"/>
                  </a:moveTo>
                  <a:lnTo>
                    <a:pt x="0" y="3062"/>
                  </a:lnTo>
                  <a:lnTo>
                    <a:pt x="726" y="2040"/>
                  </a:lnTo>
                  <a:lnTo>
                    <a:pt x="1935" y="1359"/>
                  </a:lnTo>
                  <a:lnTo>
                    <a:pt x="9040" y="401"/>
                  </a:lnTo>
                  <a:lnTo>
                    <a:pt x="40626" y="21"/>
                  </a:lnTo>
                  <a:lnTo>
                    <a:pt x="72035" y="0"/>
                  </a:lnTo>
                  <a:lnTo>
                    <a:pt x="84267" y="724"/>
                  </a:lnTo>
                  <a:lnTo>
                    <a:pt x="98588" y="5212"/>
                  </a:lnTo>
                  <a:lnTo>
                    <a:pt x="112719" y="15351"/>
                  </a:lnTo>
                  <a:lnTo>
                    <a:pt x="115412" y="21577"/>
                  </a:lnTo>
                  <a:lnTo>
                    <a:pt x="116130" y="25270"/>
                  </a:lnTo>
                  <a:lnTo>
                    <a:pt x="115883" y="28457"/>
                  </a:lnTo>
                  <a:lnTo>
                    <a:pt x="113673" y="33934"/>
                  </a:lnTo>
                  <a:lnTo>
                    <a:pt x="108336" y="38787"/>
                  </a:lnTo>
                  <a:lnTo>
                    <a:pt x="76095" y="66277"/>
                  </a:lnTo>
                  <a:lnTo>
                    <a:pt x="57882" y="74577"/>
                  </a:lnTo>
                  <a:lnTo>
                    <a:pt x="50453" y="80717"/>
                  </a:lnTo>
                  <a:lnTo>
                    <a:pt x="49601" y="82839"/>
                  </a:lnTo>
                  <a:lnTo>
                    <a:pt x="49759" y="84979"/>
                  </a:lnTo>
                  <a:lnTo>
                    <a:pt x="51869" y="89293"/>
                  </a:lnTo>
                  <a:lnTo>
                    <a:pt x="55226" y="93629"/>
                  </a:lnTo>
                  <a:lnTo>
                    <a:pt x="61073" y="96041"/>
                  </a:lnTo>
                  <a:lnTo>
                    <a:pt x="92864" y="103479"/>
                  </a:lnTo>
                  <a:lnTo>
                    <a:pt x="118573" y="103573"/>
                  </a:lnTo>
                  <a:lnTo>
                    <a:pt x="146982" y="99291"/>
                  </a:lnTo>
                  <a:lnTo>
                    <a:pt x="169817" y="9796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" name="SMARTInkShape-671"/>
            <p:cNvSpPr/>
            <p:nvPr/>
          </p:nvSpPr>
          <p:spPr>
            <a:xfrm>
              <a:off x="3905794" y="3474720"/>
              <a:ext cx="143693" cy="212432"/>
            </a:xfrm>
            <a:custGeom>
              <a:avLst/>
              <a:gdLst/>
              <a:ahLst/>
              <a:cxnLst/>
              <a:rect l="0" t="0" r="0" b="0"/>
              <a:pathLst>
                <a:path w="143693" h="212432">
                  <a:moveTo>
                    <a:pt x="0" y="32657"/>
                  </a:moveTo>
                  <a:lnTo>
                    <a:pt x="0" y="36124"/>
                  </a:lnTo>
                  <a:lnTo>
                    <a:pt x="1935" y="39762"/>
                  </a:lnTo>
                  <a:lnTo>
                    <a:pt x="4489" y="43797"/>
                  </a:lnTo>
                  <a:lnTo>
                    <a:pt x="5623" y="48010"/>
                  </a:lnTo>
                  <a:lnTo>
                    <a:pt x="9919" y="79152"/>
                  </a:lnTo>
                  <a:lnTo>
                    <a:pt x="17656" y="105381"/>
                  </a:lnTo>
                  <a:lnTo>
                    <a:pt x="26173" y="135829"/>
                  </a:lnTo>
                  <a:lnTo>
                    <a:pt x="34844" y="163023"/>
                  </a:lnTo>
                  <a:lnTo>
                    <a:pt x="53522" y="193360"/>
                  </a:lnTo>
                  <a:lnTo>
                    <a:pt x="60691" y="203241"/>
                  </a:lnTo>
                  <a:lnTo>
                    <a:pt x="67131" y="206443"/>
                  </a:lnTo>
                  <a:lnTo>
                    <a:pt x="74105" y="208593"/>
                  </a:lnTo>
                  <a:lnTo>
                    <a:pt x="79623" y="211967"/>
                  </a:lnTo>
                  <a:lnTo>
                    <a:pt x="82111" y="212431"/>
                  </a:lnTo>
                  <a:lnTo>
                    <a:pt x="84495" y="212015"/>
                  </a:lnTo>
                  <a:lnTo>
                    <a:pt x="91317" y="209897"/>
                  </a:lnTo>
                  <a:lnTo>
                    <a:pt x="93536" y="209600"/>
                  </a:lnTo>
                  <a:lnTo>
                    <a:pt x="95015" y="208676"/>
                  </a:lnTo>
                  <a:lnTo>
                    <a:pt x="96000" y="207335"/>
                  </a:lnTo>
                  <a:lnTo>
                    <a:pt x="108309" y="179657"/>
                  </a:lnTo>
                  <a:lnTo>
                    <a:pt x="112431" y="154182"/>
                  </a:lnTo>
                  <a:lnTo>
                    <a:pt x="116045" y="129867"/>
                  </a:lnTo>
                  <a:lnTo>
                    <a:pt x="119051" y="104277"/>
                  </a:lnTo>
                  <a:lnTo>
                    <a:pt x="122602" y="78310"/>
                  </a:lnTo>
                  <a:lnTo>
                    <a:pt x="123802" y="46996"/>
                  </a:lnTo>
                  <a:lnTo>
                    <a:pt x="124072" y="15734"/>
                  </a:lnTo>
                  <a:lnTo>
                    <a:pt x="124090" y="9258"/>
                  </a:lnTo>
                  <a:lnTo>
                    <a:pt x="126029" y="5808"/>
                  </a:lnTo>
                  <a:lnTo>
                    <a:pt x="130359" y="340"/>
                  </a:lnTo>
                  <a:lnTo>
                    <a:pt x="143692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" name="SMARTInkShape-672"/>
            <p:cNvSpPr/>
            <p:nvPr/>
          </p:nvSpPr>
          <p:spPr>
            <a:xfrm>
              <a:off x="3540034" y="3509008"/>
              <a:ext cx="274321" cy="194313"/>
            </a:xfrm>
            <a:custGeom>
              <a:avLst/>
              <a:gdLst/>
              <a:ahLst/>
              <a:cxnLst/>
              <a:rect l="0" t="0" r="0" b="0"/>
              <a:pathLst>
                <a:path w="274321" h="194313">
                  <a:moveTo>
                    <a:pt x="0" y="31026"/>
                  </a:moveTo>
                  <a:lnTo>
                    <a:pt x="0" y="34493"/>
                  </a:lnTo>
                  <a:lnTo>
                    <a:pt x="1935" y="38131"/>
                  </a:lnTo>
                  <a:lnTo>
                    <a:pt x="3467" y="40117"/>
                  </a:lnTo>
                  <a:lnTo>
                    <a:pt x="9730" y="67545"/>
                  </a:lnTo>
                  <a:lnTo>
                    <a:pt x="12624" y="96849"/>
                  </a:lnTo>
                  <a:lnTo>
                    <a:pt x="13005" y="127613"/>
                  </a:lnTo>
                  <a:lnTo>
                    <a:pt x="13063" y="155060"/>
                  </a:lnTo>
                  <a:lnTo>
                    <a:pt x="13063" y="123743"/>
                  </a:lnTo>
                  <a:lnTo>
                    <a:pt x="13789" y="95867"/>
                  </a:lnTo>
                  <a:lnTo>
                    <a:pt x="20168" y="65094"/>
                  </a:lnTo>
                  <a:lnTo>
                    <a:pt x="28231" y="44507"/>
                  </a:lnTo>
                  <a:lnTo>
                    <a:pt x="35770" y="32663"/>
                  </a:lnTo>
                  <a:lnTo>
                    <a:pt x="43959" y="24981"/>
                  </a:lnTo>
                  <a:lnTo>
                    <a:pt x="60197" y="16575"/>
                  </a:lnTo>
                  <a:lnTo>
                    <a:pt x="70539" y="15653"/>
                  </a:lnTo>
                  <a:lnTo>
                    <a:pt x="89005" y="20974"/>
                  </a:lnTo>
                  <a:lnTo>
                    <a:pt x="105717" y="30386"/>
                  </a:lnTo>
                  <a:lnTo>
                    <a:pt x="114235" y="40176"/>
                  </a:lnTo>
                  <a:lnTo>
                    <a:pt x="128013" y="70560"/>
                  </a:lnTo>
                  <a:lnTo>
                    <a:pt x="135139" y="98344"/>
                  </a:lnTo>
                  <a:lnTo>
                    <a:pt x="134626" y="121124"/>
                  </a:lnTo>
                  <a:lnTo>
                    <a:pt x="126666" y="149732"/>
                  </a:lnTo>
                  <a:lnTo>
                    <a:pt x="124133" y="162799"/>
                  </a:lnTo>
                  <a:lnTo>
                    <a:pt x="117655" y="174568"/>
                  </a:lnTo>
                  <a:lnTo>
                    <a:pt x="117571" y="147213"/>
                  </a:lnTo>
                  <a:lnTo>
                    <a:pt x="119502" y="118324"/>
                  </a:lnTo>
                  <a:lnTo>
                    <a:pt x="126606" y="90517"/>
                  </a:lnTo>
                  <a:lnTo>
                    <a:pt x="135968" y="63893"/>
                  </a:lnTo>
                  <a:lnTo>
                    <a:pt x="145274" y="37620"/>
                  </a:lnTo>
                  <a:lnTo>
                    <a:pt x="153829" y="22345"/>
                  </a:lnTo>
                  <a:lnTo>
                    <a:pt x="164888" y="13138"/>
                  </a:lnTo>
                  <a:lnTo>
                    <a:pt x="189003" y="2039"/>
                  </a:lnTo>
                  <a:lnTo>
                    <a:pt x="199147" y="0"/>
                  </a:lnTo>
                  <a:lnTo>
                    <a:pt x="208495" y="1029"/>
                  </a:lnTo>
                  <a:lnTo>
                    <a:pt x="235199" y="10331"/>
                  </a:lnTo>
                  <a:lnTo>
                    <a:pt x="245080" y="17232"/>
                  </a:lnTo>
                  <a:lnTo>
                    <a:pt x="252374" y="27073"/>
                  </a:lnTo>
                  <a:lnTo>
                    <a:pt x="262970" y="54597"/>
                  </a:lnTo>
                  <a:lnTo>
                    <a:pt x="269828" y="79457"/>
                  </a:lnTo>
                  <a:lnTo>
                    <a:pt x="269521" y="105207"/>
                  </a:lnTo>
                  <a:lnTo>
                    <a:pt x="268302" y="131221"/>
                  </a:lnTo>
                  <a:lnTo>
                    <a:pt x="267856" y="160514"/>
                  </a:lnTo>
                  <a:lnTo>
                    <a:pt x="267792" y="185134"/>
                  </a:lnTo>
                  <a:lnTo>
                    <a:pt x="269726" y="188540"/>
                  </a:lnTo>
                  <a:lnTo>
                    <a:pt x="274320" y="19431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2" name="SMARTInkShape-673"/>
            <p:cNvSpPr/>
            <p:nvPr/>
          </p:nvSpPr>
          <p:spPr>
            <a:xfrm>
              <a:off x="3214485" y="3605349"/>
              <a:ext cx="212884" cy="228487"/>
            </a:xfrm>
            <a:custGeom>
              <a:avLst/>
              <a:gdLst/>
              <a:ahLst/>
              <a:cxnLst/>
              <a:rect l="0" t="0" r="0" b="0"/>
              <a:pathLst>
                <a:path w="212884" h="228487">
                  <a:moveTo>
                    <a:pt x="25103" y="0"/>
                  </a:moveTo>
                  <a:lnTo>
                    <a:pt x="28571" y="0"/>
                  </a:lnTo>
                  <a:lnTo>
                    <a:pt x="59677" y="6651"/>
                  </a:lnTo>
                  <a:lnTo>
                    <a:pt x="83647" y="10840"/>
                  </a:lnTo>
                  <a:lnTo>
                    <a:pt x="112683" y="13130"/>
                  </a:lnTo>
                  <a:lnTo>
                    <a:pt x="139993" y="18081"/>
                  </a:lnTo>
                  <a:lnTo>
                    <a:pt x="166469" y="24145"/>
                  </a:lnTo>
                  <a:lnTo>
                    <a:pt x="190522" y="31264"/>
                  </a:lnTo>
                  <a:lnTo>
                    <a:pt x="199739" y="38327"/>
                  </a:lnTo>
                  <a:lnTo>
                    <a:pt x="209008" y="50464"/>
                  </a:lnTo>
                  <a:lnTo>
                    <a:pt x="212883" y="63252"/>
                  </a:lnTo>
                  <a:lnTo>
                    <a:pt x="211854" y="71897"/>
                  </a:lnTo>
                  <a:lnTo>
                    <a:pt x="210564" y="76234"/>
                  </a:lnTo>
                  <a:lnTo>
                    <a:pt x="198346" y="92740"/>
                  </a:lnTo>
                  <a:lnTo>
                    <a:pt x="168773" y="113333"/>
                  </a:lnTo>
                  <a:lnTo>
                    <a:pt x="139921" y="130584"/>
                  </a:lnTo>
                  <a:lnTo>
                    <a:pt x="111939" y="145210"/>
                  </a:lnTo>
                  <a:lnTo>
                    <a:pt x="80991" y="158736"/>
                  </a:lnTo>
                  <a:lnTo>
                    <a:pt x="49565" y="171210"/>
                  </a:lnTo>
                  <a:lnTo>
                    <a:pt x="22997" y="179825"/>
                  </a:lnTo>
                  <a:lnTo>
                    <a:pt x="10621" y="184667"/>
                  </a:lnTo>
                  <a:lnTo>
                    <a:pt x="6740" y="187699"/>
                  </a:lnTo>
                  <a:lnTo>
                    <a:pt x="2428" y="194940"/>
                  </a:lnTo>
                  <a:lnTo>
                    <a:pt x="0" y="203709"/>
                  </a:lnTo>
                  <a:lnTo>
                    <a:pt x="385" y="206200"/>
                  </a:lnTo>
                  <a:lnTo>
                    <a:pt x="2748" y="210903"/>
                  </a:lnTo>
                  <a:lnTo>
                    <a:pt x="15092" y="217631"/>
                  </a:lnTo>
                  <a:lnTo>
                    <a:pt x="44709" y="225680"/>
                  </a:lnTo>
                  <a:lnTo>
                    <a:pt x="74294" y="227734"/>
                  </a:lnTo>
                  <a:lnTo>
                    <a:pt x="106767" y="228343"/>
                  </a:lnTo>
                  <a:lnTo>
                    <a:pt x="131067" y="228486"/>
                  </a:lnTo>
                  <a:lnTo>
                    <a:pt x="162293" y="225099"/>
                  </a:lnTo>
                  <a:lnTo>
                    <a:pt x="194920" y="22206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3" name="SMARTInkShape-674"/>
            <p:cNvSpPr/>
            <p:nvPr/>
          </p:nvSpPr>
          <p:spPr>
            <a:xfrm>
              <a:off x="3180806" y="3513908"/>
              <a:ext cx="215538" cy="1"/>
            </a:xfrm>
            <a:custGeom>
              <a:avLst/>
              <a:gdLst/>
              <a:ahLst/>
              <a:cxnLst/>
              <a:rect l="0" t="0" r="0" b="0"/>
              <a:pathLst>
                <a:path w="215538" h="1">
                  <a:moveTo>
                    <a:pt x="0" y="0"/>
                  </a:moveTo>
                  <a:lnTo>
                    <a:pt x="27921" y="0"/>
                  </a:lnTo>
                  <a:lnTo>
                    <a:pt x="54541" y="0"/>
                  </a:lnTo>
                  <a:lnTo>
                    <a:pt x="82926" y="0"/>
                  </a:lnTo>
                  <a:lnTo>
                    <a:pt x="105798" y="0"/>
                  </a:lnTo>
                  <a:lnTo>
                    <a:pt x="128060" y="0"/>
                  </a:lnTo>
                  <a:lnTo>
                    <a:pt x="150048" y="0"/>
                  </a:lnTo>
                  <a:lnTo>
                    <a:pt x="180893" y="0"/>
                  </a:lnTo>
                  <a:lnTo>
                    <a:pt x="215537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4" name="SMARTInkShape-675"/>
            <p:cNvSpPr/>
            <p:nvPr/>
          </p:nvSpPr>
          <p:spPr>
            <a:xfrm>
              <a:off x="2647997" y="3526971"/>
              <a:ext cx="199707" cy="6533"/>
            </a:xfrm>
            <a:custGeom>
              <a:avLst/>
              <a:gdLst/>
              <a:ahLst/>
              <a:cxnLst/>
              <a:rect l="0" t="0" r="0" b="0"/>
              <a:pathLst>
                <a:path w="199707" h="6533">
                  <a:moveTo>
                    <a:pt x="3763" y="0"/>
                  </a:moveTo>
                  <a:lnTo>
                    <a:pt x="0" y="0"/>
                  </a:lnTo>
                  <a:lnTo>
                    <a:pt x="3124" y="0"/>
                  </a:lnTo>
                  <a:lnTo>
                    <a:pt x="7041" y="3467"/>
                  </a:lnTo>
                  <a:lnTo>
                    <a:pt x="19732" y="5623"/>
                  </a:lnTo>
                  <a:lnTo>
                    <a:pt x="46632" y="6412"/>
                  </a:lnTo>
                  <a:lnTo>
                    <a:pt x="75045" y="6508"/>
                  </a:lnTo>
                  <a:lnTo>
                    <a:pt x="106112" y="5801"/>
                  </a:lnTo>
                  <a:lnTo>
                    <a:pt x="133966" y="1361"/>
                  </a:lnTo>
                  <a:lnTo>
                    <a:pt x="166438" y="120"/>
                  </a:lnTo>
                  <a:lnTo>
                    <a:pt x="198947" y="1"/>
                  </a:lnTo>
                  <a:lnTo>
                    <a:pt x="199697" y="0"/>
                  </a:lnTo>
                  <a:lnTo>
                    <a:pt x="193254" y="0"/>
                  </a:lnTo>
                  <a:lnTo>
                    <a:pt x="199706" y="0"/>
                  </a:lnTo>
                  <a:lnTo>
                    <a:pt x="195943" y="0"/>
                  </a:lnTo>
                  <a:lnTo>
                    <a:pt x="199706" y="0"/>
                  </a:lnTo>
                  <a:lnTo>
                    <a:pt x="193254" y="0"/>
                  </a:lnTo>
                  <a:lnTo>
                    <a:pt x="199704" y="0"/>
                  </a:lnTo>
                  <a:lnTo>
                    <a:pt x="193174" y="0"/>
                  </a:lnTo>
                  <a:lnTo>
                    <a:pt x="199704" y="0"/>
                  </a:lnTo>
                  <a:lnTo>
                    <a:pt x="193254" y="0"/>
                  </a:lnTo>
                  <a:lnTo>
                    <a:pt x="199627" y="0"/>
                  </a:lnTo>
                  <a:lnTo>
                    <a:pt x="193441" y="0"/>
                  </a:lnTo>
                  <a:lnTo>
                    <a:pt x="193254" y="3467"/>
                  </a:lnTo>
                  <a:lnTo>
                    <a:pt x="193953" y="4489"/>
                  </a:lnTo>
                  <a:lnTo>
                    <a:pt x="195145" y="5170"/>
                  </a:lnTo>
                  <a:lnTo>
                    <a:pt x="199439" y="6452"/>
                  </a:lnTo>
                  <a:lnTo>
                    <a:pt x="199706" y="0"/>
                  </a:lnTo>
                  <a:lnTo>
                    <a:pt x="199706" y="653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5" name="SMARTInkShape-676"/>
            <p:cNvSpPr/>
            <p:nvPr/>
          </p:nvSpPr>
          <p:spPr>
            <a:xfrm>
              <a:off x="2612571" y="3461657"/>
              <a:ext cx="241664" cy="6533"/>
            </a:xfrm>
            <a:custGeom>
              <a:avLst/>
              <a:gdLst/>
              <a:ahLst/>
              <a:cxnLst/>
              <a:rect l="0" t="0" r="0" b="0"/>
              <a:pathLst>
                <a:path w="241664" h="6533">
                  <a:moveTo>
                    <a:pt x="0" y="0"/>
                  </a:moveTo>
                  <a:lnTo>
                    <a:pt x="30085" y="0"/>
                  </a:lnTo>
                  <a:lnTo>
                    <a:pt x="59995" y="0"/>
                  </a:lnTo>
                  <a:lnTo>
                    <a:pt x="87204" y="0"/>
                  </a:lnTo>
                  <a:lnTo>
                    <a:pt x="116311" y="0"/>
                  </a:lnTo>
                  <a:lnTo>
                    <a:pt x="145255" y="0"/>
                  </a:lnTo>
                  <a:lnTo>
                    <a:pt x="172942" y="0"/>
                  </a:lnTo>
                  <a:lnTo>
                    <a:pt x="201802" y="0"/>
                  </a:lnTo>
                  <a:lnTo>
                    <a:pt x="222527" y="725"/>
                  </a:lnTo>
                  <a:lnTo>
                    <a:pt x="241663" y="653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6" name="SMARTInkShape-677"/>
            <p:cNvSpPr/>
            <p:nvPr/>
          </p:nvSpPr>
          <p:spPr>
            <a:xfrm>
              <a:off x="1959428" y="3337560"/>
              <a:ext cx="457201" cy="396978"/>
            </a:xfrm>
            <a:custGeom>
              <a:avLst/>
              <a:gdLst/>
              <a:ahLst/>
              <a:cxnLst/>
              <a:rect l="0" t="0" r="0" b="0"/>
              <a:pathLst>
                <a:path w="457201" h="396978">
                  <a:moveTo>
                    <a:pt x="0" y="0"/>
                  </a:moveTo>
                  <a:lnTo>
                    <a:pt x="726" y="17081"/>
                  </a:lnTo>
                  <a:lnTo>
                    <a:pt x="9091" y="49717"/>
                  </a:lnTo>
                  <a:lnTo>
                    <a:pt x="18821" y="78029"/>
                  </a:lnTo>
                  <a:lnTo>
                    <a:pt x="24815" y="100720"/>
                  </a:lnTo>
                  <a:lnTo>
                    <a:pt x="29897" y="125319"/>
                  </a:lnTo>
                  <a:lnTo>
                    <a:pt x="34576" y="150766"/>
                  </a:lnTo>
                  <a:lnTo>
                    <a:pt x="41009" y="176590"/>
                  </a:lnTo>
                  <a:lnTo>
                    <a:pt x="47981" y="201855"/>
                  </a:lnTo>
                  <a:lnTo>
                    <a:pt x="53498" y="225180"/>
                  </a:lnTo>
                  <a:lnTo>
                    <a:pt x="58370" y="247642"/>
                  </a:lnTo>
                  <a:lnTo>
                    <a:pt x="62954" y="269720"/>
                  </a:lnTo>
                  <a:lnTo>
                    <a:pt x="70340" y="301824"/>
                  </a:lnTo>
                  <a:lnTo>
                    <a:pt x="80673" y="329318"/>
                  </a:lnTo>
                  <a:lnTo>
                    <a:pt x="93347" y="361794"/>
                  </a:lnTo>
                  <a:lnTo>
                    <a:pt x="100069" y="372648"/>
                  </a:lnTo>
                  <a:lnTo>
                    <a:pt x="104468" y="376078"/>
                  </a:lnTo>
                  <a:lnTo>
                    <a:pt x="111024" y="378009"/>
                  </a:lnTo>
                  <a:lnTo>
                    <a:pt x="113205" y="378281"/>
                  </a:lnTo>
                  <a:lnTo>
                    <a:pt x="114659" y="377735"/>
                  </a:lnTo>
                  <a:lnTo>
                    <a:pt x="115628" y="376646"/>
                  </a:lnTo>
                  <a:lnTo>
                    <a:pt x="116274" y="375195"/>
                  </a:lnTo>
                  <a:lnTo>
                    <a:pt x="117453" y="345273"/>
                  </a:lnTo>
                  <a:lnTo>
                    <a:pt x="117533" y="319373"/>
                  </a:lnTo>
                  <a:lnTo>
                    <a:pt x="121023" y="288717"/>
                  </a:lnTo>
                  <a:lnTo>
                    <a:pt x="123187" y="260120"/>
                  </a:lnTo>
                  <a:lnTo>
                    <a:pt x="127295" y="229796"/>
                  </a:lnTo>
                  <a:lnTo>
                    <a:pt x="133109" y="201296"/>
                  </a:lnTo>
                  <a:lnTo>
                    <a:pt x="141575" y="170875"/>
                  </a:lnTo>
                  <a:lnTo>
                    <a:pt x="148790" y="151987"/>
                  </a:lnTo>
                  <a:lnTo>
                    <a:pt x="159993" y="138369"/>
                  </a:lnTo>
                  <a:lnTo>
                    <a:pt x="161091" y="135788"/>
                  </a:lnTo>
                  <a:lnTo>
                    <a:pt x="166181" y="130987"/>
                  </a:lnTo>
                  <a:lnTo>
                    <a:pt x="169570" y="128690"/>
                  </a:lnTo>
                  <a:lnTo>
                    <a:pt x="172556" y="127885"/>
                  </a:lnTo>
                  <a:lnTo>
                    <a:pt x="175272" y="128074"/>
                  </a:lnTo>
                  <a:lnTo>
                    <a:pt x="188312" y="133591"/>
                  </a:lnTo>
                  <a:lnTo>
                    <a:pt x="200617" y="143037"/>
                  </a:lnTo>
                  <a:lnTo>
                    <a:pt x="222112" y="170591"/>
                  </a:lnTo>
                  <a:lnTo>
                    <a:pt x="239495" y="203030"/>
                  </a:lnTo>
                  <a:lnTo>
                    <a:pt x="256019" y="230297"/>
                  </a:lnTo>
                  <a:lnTo>
                    <a:pt x="271236" y="260228"/>
                  </a:lnTo>
                  <a:lnTo>
                    <a:pt x="281470" y="288610"/>
                  </a:lnTo>
                  <a:lnTo>
                    <a:pt x="292566" y="315405"/>
                  </a:lnTo>
                  <a:lnTo>
                    <a:pt x="304104" y="345250"/>
                  </a:lnTo>
                  <a:lnTo>
                    <a:pt x="311851" y="364762"/>
                  </a:lnTo>
                  <a:lnTo>
                    <a:pt x="335003" y="393556"/>
                  </a:lnTo>
                  <a:lnTo>
                    <a:pt x="339512" y="396256"/>
                  </a:lnTo>
                  <a:lnTo>
                    <a:pt x="341730" y="396977"/>
                  </a:lnTo>
                  <a:lnTo>
                    <a:pt x="343934" y="396731"/>
                  </a:lnTo>
                  <a:lnTo>
                    <a:pt x="348319" y="394523"/>
                  </a:lnTo>
                  <a:lnTo>
                    <a:pt x="349778" y="392918"/>
                  </a:lnTo>
                  <a:lnTo>
                    <a:pt x="361675" y="364042"/>
                  </a:lnTo>
                  <a:lnTo>
                    <a:pt x="370168" y="333355"/>
                  </a:lnTo>
                  <a:lnTo>
                    <a:pt x="377388" y="303585"/>
                  </a:lnTo>
                  <a:lnTo>
                    <a:pt x="388397" y="271782"/>
                  </a:lnTo>
                  <a:lnTo>
                    <a:pt x="400125" y="239379"/>
                  </a:lnTo>
                  <a:lnTo>
                    <a:pt x="408519" y="206797"/>
                  </a:lnTo>
                  <a:lnTo>
                    <a:pt x="416328" y="174888"/>
                  </a:lnTo>
                  <a:lnTo>
                    <a:pt x="426060" y="146000"/>
                  </a:lnTo>
                  <a:lnTo>
                    <a:pt x="429589" y="115508"/>
                  </a:lnTo>
                  <a:lnTo>
                    <a:pt x="432086" y="88492"/>
                  </a:lnTo>
                  <a:lnTo>
                    <a:pt x="441327" y="59490"/>
                  </a:lnTo>
                  <a:lnTo>
                    <a:pt x="449061" y="28697"/>
                  </a:lnTo>
                  <a:lnTo>
                    <a:pt x="450668" y="6566"/>
                  </a:lnTo>
                  <a:lnTo>
                    <a:pt x="457198" y="6531"/>
                  </a:lnTo>
                  <a:lnTo>
                    <a:pt x="450749" y="6531"/>
                  </a:lnTo>
                  <a:lnTo>
                    <a:pt x="45720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7" name="SMARTInkShape-678"/>
            <p:cNvSpPr/>
            <p:nvPr/>
          </p:nvSpPr>
          <p:spPr>
            <a:xfrm>
              <a:off x="5388429" y="3534893"/>
              <a:ext cx="313279" cy="194554"/>
            </a:xfrm>
            <a:custGeom>
              <a:avLst/>
              <a:gdLst/>
              <a:ahLst/>
              <a:cxnLst/>
              <a:rect l="0" t="0" r="0" b="0"/>
              <a:pathLst>
                <a:path w="313279" h="194554">
                  <a:moveTo>
                    <a:pt x="0" y="57393"/>
                  </a:moveTo>
                  <a:lnTo>
                    <a:pt x="0" y="60860"/>
                  </a:lnTo>
                  <a:lnTo>
                    <a:pt x="6651" y="87477"/>
                  </a:lnTo>
                  <a:lnTo>
                    <a:pt x="11581" y="115452"/>
                  </a:lnTo>
                  <a:lnTo>
                    <a:pt x="12867" y="144249"/>
                  </a:lnTo>
                  <a:lnTo>
                    <a:pt x="13054" y="176448"/>
                  </a:lnTo>
                  <a:lnTo>
                    <a:pt x="13061" y="186671"/>
                  </a:lnTo>
                  <a:lnTo>
                    <a:pt x="13788" y="164565"/>
                  </a:lnTo>
                  <a:lnTo>
                    <a:pt x="22153" y="135262"/>
                  </a:lnTo>
                  <a:lnTo>
                    <a:pt x="24948" y="109090"/>
                  </a:lnTo>
                  <a:lnTo>
                    <a:pt x="29243" y="81822"/>
                  </a:lnTo>
                  <a:lnTo>
                    <a:pt x="38580" y="55358"/>
                  </a:lnTo>
                  <a:lnTo>
                    <a:pt x="54006" y="32599"/>
                  </a:lnTo>
                  <a:lnTo>
                    <a:pt x="68898" y="19002"/>
                  </a:lnTo>
                  <a:lnTo>
                    <a:pt x="79970" y="14930"/>
                  </a:lnTo>
                  <a:lnTo>
                    <a:pt x="92148" y="13846"/>
                  </a:lnTo>
                  <a:lnTo>
                    <a:pt x="104817" y="15784"/>
                  </a:lnTo>
                  <a:lnTo>
                    <a:pt x="115770" y="20999"/>
                  </a:lnTo>
                  <a:lnTo>
                    <a:pt x="134628" y="36173"/>
                  </a:lnTo>
                  <a:lnTo>
                    <a:pt x="144472" y="52315"/>
                  </a:lnTo>
                  <a:lnTo>
                    <a:pt x="149813" y="78000"/>
                  </a:lnTo>
                  <a:lnTo>
                    <a:pt x="153650" y="101155"/>
                  </a:lnTo>
                  <a:lnTo>
                    <a:pt x="150817" y="132044"/>
                  </a:lnTo>
                  <a:lnTo>
                    <a:pt x="149614" y="149978"/>
                  </a:lnTo>
                  <a:lnTo>
                    <a:pt x="143964" y="167012"/>
                  </a:lnTo>
                  <a:lnTo>
                    <a:pt x="143874" y="166757"/>
                  </a:lnTo>
                  <a:lnTo>
                    <a:pt x="144422" y="144970"/>
                  </a:lnTo>
                  <a:lnTo>
                    <a:pt x="148861" y="120008"/>
                  </a:lnTo>
                  <a:lnTo>
                    <a:pt x="153689" y="93846"/>
                  </a:lnTo>
                  <a:lnTo>
                    <a:pt x="164312" y="65049"/>
                  </a:lnTo>
                  <a:lnTo>
                    <a:pt x="178588" y="38132"/>
                  </a:lnTo>
                  <a:lnTo>
                    <a:pt x="196606" y="15641"/>
                  </a:lnTo>
                  <a:lnTo>
                    <a:pt x="209300" y="6179"/>
                  </a:lnTo>
                  <a:lnTo>
                    <a:pt x="228687" y="852"/>
                  </a:lnTo>
                  <a:lnTo>
                    <a:pt x="248219" y="0"/>
                  </a:lnTo>
                  <a:lnTo>
                    <a:pt x="261268" y="2372"/>
                  </a:lnTo>
                  <a:lnTo>
                    <a:pt x="277387" y="11255"/>
                  </a:lnTo>
                  <a:lnTo>
                    <a:pt x="300275" y="43773"/>
                  </a:lnTo>
                  <a:lnTo>
                    <a:pt x="304686" y="50490"/>
                  </a:lnTo>
                  <a:lnTo>
                    <a:pt x="310894" y="77280"/>
                  </a:lnTo>
                  <a:lnTo>
                    <a:pt x="312733" y="104732"/>
                  </a:lnTo>
                  <a:lnTo>
                    <a:pt x="313278" y="131250"/>
                  </a:lnTo>
                  <a:lnTo>
                    <a:pt x="309972" y="157492"/>
                  </a:lnTo>
                  <a:lnTo>
                    <a:pt x="301616" y="188139"/>
                  </a:lnTo>
                  <a:lnTo>
                    <a:pt x="301951" y="190277"/>
                  </a:lnTo>
                  <a:lnTo>
                    <a:pt x="302901" y="191702"/>
                  </a:lnTo>
                  <a:lnTo>
                    <a:pt x="306977" y="19455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8" name="SMARTInkShape-679"/>
            <p:cNvSpPr/>
            <p:nvPr/>
          </p:nvSpPr>
          <p:spPr>
            <a:xfrm>
              <a:off x="5806440" y="3526971"/>
              <a:ext cx="182881" cy="198822"/>
            </a:xfrm>
            <a:custGeom>
              <a:avLst/>
              <a:gdLst/>
              <a:ahLst/>
              <a:cxnLst/>
              <a:rect l="0" t="0" r="0" b="0"/>
              <a:pathLst>
                <a:path w="182881" h="198822">
                  <a:moveTo>
                    <a:pt x="0" y="13063"/>
                  </a:moveTo>
                  <a:lnTo>
                    <a:pt x="3467" y="16530"/>
                  </a:lnTo>
                  <a:lnTo>
                    <a:pt x="5169" y="20168"/>
                  </a:lnTo>
                  <a:lnTo>
                    <a:pt x="12075" y="47426"/>
                  </a:lnTo>
                  <a:lnTo>
                    <a:pt x="18082" y="72909"/>
                  </a:lnTo>
                  <a:lnTo>
                    <a:pt x="24322" y="105143"/>
                  </a:lnTo>
                  <a:lnTo>
                    <a:pt x="29236" y="135997"/>
                  </a:lnTo>
                  <a:lnTo>
                    <a:pt x="37921" y="162331"/>
                  </a:lnTo>
                  <a:lnTo>
                    <a:pt x="53545" y="186822"/>
                  </a:lnTo>
                  <a:lnTo>
                    <a:pt x="57468" y="189862"/>
                  </a:lnTo>
                  <a:lnTo>
                    <a:pt x="82129" y="198610"/>
                  </a:lnTo>
                  <a:lnTo>
                    <a:pt x="91172" y="198821"/>
                  </a:lnTo>
                  <a:lnTo>
                    <a:pt x="108804" y="193045"/>
                  </a:lnTo>
                  <a:lnTo>
                    <a:pt x="115607" y="187155"/>
                  </a:lnTo>
                  <a:lnTo>
                    <a:pt x="129354" y="164615"/>
                  </a:lnTo>
                  <a:lnTo>
                    <a:pt x="138315" y="140618"/>
                  </a:lnTo>
                  <a:lnTo>
                    <a:pt x="145566" y="111656"/>
                  </a:lnTo>
                  <a:lnTo>
                    <a:pt x="152311" y="80094"/>
                  </a:lnTo>
                  <a:lnTo>
                    <a:pt x="162372" y="47761"/>
                  </a:lnTo>
                  <a:lnTo>
                    <a:pt x="175942" y="16701"/>
                  </a:lnTo>
                  <a:lnTo>
                    <a:pt x="179796" y="10325"/>
                  </a:lnTo>
                  <a:lnTo>
                    <a:pt x="18288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9" name="SMARTInkShape-680"/>
            <p:cNvSpPr/>
            <p:nvPr/>
          </p:nvSpPr>
          <p:spPr>
            <a:xfrm>
              <a:off x="6080759" y="3690257"/>
              <a:ext cx="1" cy="104504"/>
            </a:xfrm>
            <a:custGeom>
              <a:avLst/>
              <a:gdLst/>
              <a:ahLst/>
              <a:cxnLst/>
              <a:rect l="0" t="0" r="0" b="0"/>
              <a:pathLst>
                <a:path w="1" h="104504">
                  <a:moveTo>
                    <a:pt x="0" y="0"/>
                  </a:moveTo>
                  <a:lnTo>
                    <a:pt x="0" y="28685"/>
                  </a:lnTo>
                  <a:lnTo>
                    <a:pt x="0" y="60369"/>
                  </a:lnTo>
                  <a:lnTo>
                    <a:pt x="0" y="92038"/>
                  </a:lnTo>
                  <a:lnTo>
                    <a:pt x="0" y="10450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0" name="SMARTInkShape-681"/>
            <p:cNvSpPr/>
            <p:nvPr/>
          </p:nvSpPr>
          <p:spPr>
            <a:xfrm>
              <a:off x="6126480" y="3337871"/>
              <a:ext cx="228601" cy="156418"/>
            </a:xfrm>
            <a:custGeom>
              <a:avLst/>
              <a:gdLst/>
              <a:ahLst/>
              <a:cxnLst/>
              <a:rect l="0" t="0" r="0" b="0"/>
              <a:pathLst>
                <a:path w="228601" h="156418">
                  <a:moveTo>
                    <a:pt x="0" y="45409"/>
                  </a:moveTo>
                  <a:lnTo>
                    <a:pt x="0" y="39786"/>
                  </a:lnTo>
                  <a:lnTo>
                    <a:pt x="5215" y="29354"/>
                  </a:lnTo>
                  <a:lnTo>
                    <a:pt x="18820" y="13818"/>
                  </a:lnTo>
                  <a:lnTo>
                    <a:pt x="34363" y="5004"/>
                  </a:lnTo>
                  <a:lnTo>
                    <a:pt x="64334" y="739"/>
                  </a:lnTo>
                  <a:lnTo>
                    <a:pt x="89617" y="0"/>
                  </a:lnTo>
                  <a:lnTo>
                    <a:pt x="114768" y="1232"/>
                  </a:lnTo>
                  <a:lnTo>
                    <a:pt x="135605" y="10145"/>
                  </a:lnTo>
                  <a:lnTo>
                    <a:pt x="160616" y="30399"/>
                  </a:lnTo>
                  <a:lnTo>
                    <a:pt x="162958" y="35403"/>
                  </a:lnTo>
                  <a:lnTo>
                    <a:pt x="163624" y="46767"/>
                  </a:lnTo>
                  <a:lnTo>
                    <a:pt x="159919" y="61938"/>
                  </a:lnTo>
                  <a:lnTo>
                    <a:pt x="150757" y="79093"/>
                  </a:lnTo>
                  <a:lnTo>
                    <a:pt x="135383" y="94497"/>
                  </a:lnTo>
                  <a:lnTo>
                    <a:pt x="106195" y="111980"/>
                  </a:lnTo>
                  <a:lnTo>
                    <a:pt x="75536" y="125555"/>
                  </a:lnTo>
                  <a:lnTo>
                    <a:pt x="54964" y="135523"/>
                  </a:lnTo>
                  <a:lnTo>
                    <a:pt x="54059" y="136691"/>
                  </a:lnTo>
                  <a:lnTo>
                    <a:pt x="53056" y="139924"/>
                  </a:lnTo>
                  <a:lnTo>
                    <a:pt x="53513" y="141802"/>
                  </a:lnTo>
                  <a:lnTo>
                    <a:pt x="55957" y="145824"/>
                  </a:lnTo>
                  <a:lnTo>
                    <a:pt x="57625" y="147186"/>
                  </a:lnTo>
                  <a:lnTo>
                    <a:pt x="78027" y="153020"/>
                  </a:lnTo>
                  <a:lnTo>
                    <a:pt x="105159" y="155767"/>
                  </a:lnTo>
                  <a:lnTo>
                    <a:pt x="137719" y="156310"/>
                  </a:lnTo>
                  <a:lnTo>
                    <a:pt x="168637" y="156417"/>
                  </a:lnTo>
                  <a:lnTo>
                    <a:pt x="200384" y="154505"/>
                  </a:lnTo>
                  <a:lnTo>
                    <a:pt x="216142" y="150315"/>
                  </a:lnTo>
                  <a:lnTo>
                    <a:pt x="228600" y="14991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1" name="SMARTInkShape-682"/>
            <p:cNvSpPr/>
            <p:nvPr/>
          </p:nvSpPr>
          <p:spPr>
            <a:xfrm>
              <a:off x="1593676" y="3128554"/>
              <a:ext cx="5114102" cy="992501"/>
            </a:xfrm>
            <a:custGeom>
              <a:avLst/>
              <a:gdLst/>
              <a:ahLst/>
              <a:cxnLst/>
              <a:rect l="0" t="0" r="0" b="0"/>
              <a:pathLst>
                <a:path w="5114102" h="992501">
                  <a:moveTo>
                    <a:pt x="4970409" y="13063"/>
                  </a:moveTo>
                  <a:lnTo>
                    <a:pt x="4970409" y="40974"/>
                  </a:lnTo>
                  <a:lnTo>
                    <a:pt x="4970409" y="70882"/>
                  </a:lnTo>
                  <a:lnTo>
                    <a:pt x="4970409" y="96879"/>
                  </a:lnTo>
                  <a:lnTo>
                    <a:pt x="4970409" y="127241"/>
                  </a:lnTo>
                  <a:lnTo>
                    <a:pt x="4970409" y="159218"/>
                  </a:lnTo>
                  <a:lnTo>
                    <a:pt x="4970409" y="180830"/>
                  </a:lnTo>
                  <a:lnTo>
                    <a:pt x="4970409" y="204466"/>
                  </a:lnTo>
                  <a:lnTo>
                    <a:pt x="4971135" y="228760"/>
                  </a:lnTo>
                  <a:lnTo>
                    <a:pt x="4973877" y="251652"/>
                  </a:lnTo>
                  <a:lnTo>
                    <a:pt x="4979450" y="277792"/>
                  </a:lnTo>
                  <a:lnTo>
                    <a:pt x="4985313" y="304892"/>
                  </a:lnTo>
                  <a:lnTo>
                    <a:pt x="4987918" y="329031"/>
                  </a:lnTo>
                  <a:lnTo>
                    <a:pt x="4991012" y="355726"/>
                  </a:lnTo>
                  <a:lnTo>
                    <a:pt x="4994806" y="383797"/>
                  </a:lnTo>
                  <a:lnTo>
                    <a:pt x="4998912" y="410788"/>
                  </a:lnTo>
                  <a:lnTo>
                    <a:pt x="5003156" y="439234"/>
                  </a:lnTo>
                  <a:lnTo>
                    <a:pt x="5007461" y="468810"/>
                  </a:lnTo>
                  <a:lnTo>
                    <a:pt x="5011793" y="498887"/>
                  </a:lnTo>
                  <a:lnTo>
                    <a:pt x="5018073" y="527253"/>
                  </a:lnTo>
                  <a:lnTo>
                    <a:pt x="5024977" y="555101"/>
                  </a:lnTo>
                  <a:lnTo>
                    <a:pt x="5030463" y="584410"/>
                  </a:lnTo>
                  <a:lnTo>
                    <a:pt x="5035320" y="612435"/>
                  </a:lnTo>
                  <a:lnTo>
                    <a:pt x="5039900" y="639405"/>
                  </a:lnTo>
                  <a:lnTo>
                    <a:pt x="5044353" y="665905"/>
                  </a:lnTo>
                  <a:lnTo>
                    <a:pt x="5046816" y="690263"/>
                  </a:lnTo>
                  <a:lnTo>
                    <a:pt x="5048636" y="713184"/>
                  </a:lnTo>
                  <a:lnTo>
                    <a:pt x="5051865" y="735466"/>
                  </a:lnTo>
                  <a:lnTo>
                    <a:pt x="5053784" y="757465"/>
                  </a:lnTo>
                  <a:lnTo>
                    <a:pt x="5052928" y="788314"/>
                  </a:lnTo>
                  <a:lnTo>
                    <a:pt x="5048078" y="815840"/>
                  </a:lnTo>
                  <a:lnTo>
                    <a:pt x="5040110" y="840445"/>
                  </a:lnTo>
                  <a:lnTo>
                    <a:pt x="5026621" y="861524"/>
                  </a:lnTo>
                  <a:lnTo>
                    <a:pt x="5002559" y="884684"/>
                  </a:lnTo>
                  <a:lnTo>
                    <a:pt x="4976387" y="898742"/>
                  </a:lnTo>
                  <a:lnTo>
                    <a:pt x="4945652" y="912099"/>
                  </a:lnTo>
                  <a:lnTo>
                    <a:pt x="4922395" y="918941"/>
                  </a:lnTo>
                  <a:lnTo>
                    <a:pt x="4896092" y="923676"/>
                  </a:lnTo>
                  <a:lnTo>
                    <a:pt x="4865050" y="925780"/>
                  </a:lnTo>
                  <a:lnTo>
                    <a:pt x="4848645" y="927067"/>
                  </a:lnTo>
                  <a:lnTo>
                    <a:pt x="4831902" y="928651"/>
                  </a:lnTo>
                  <a:lnTo>
                    <a:pt x="4814934" y="930432"/>
                  </a:lnTo>
                  <a:lnTo>
                    <a:pt x="4797091" y="931619"/>
                  </a:lnTo>
                  <a:lnTo>
                    <a:pt x="4778663" y="932411"/>
                  </a:lnTo>
                  <a:lnTo>
                    <a:pt x="4759847" y="932939"/>
                  </a:lnTo>
                  <a:lnTo>
                    <a:pt x="4740046" y="934016"/>
                  </a:lnTo>
                  <a:lnTo>
                    <a:pt x="4719588" y="935460"/>
                  </a:lnTo>
                  <a:lnTo>
                    <a:pt x="4698693" y="937149"/>
                  </a:lnTo>
                  <a:lnTo>
                    <a:pt x="4676779" y="938274"/>
                  </a:lnTo>
                  <a:lnTo>
                    <a:pt x="4654186" y="939025"/>
                  </a:lnTo>
                  <a:lnTo>
                    <a:pt x="4631144" y="939525"/>
                  </a:lnTo>
                  <a:lnTo>
                    <a:pt x="4607798" y="940584"/>
                  </a:lnTo>
                  <a:lnTo>
                    <a:pt x="4584252" y="942017"/>
                  </a:lnTo>
                  <a:lnTo>
                    <a:pt x="4560571" y="943697"/>
                  </a:lnTo>
                  <a:lnTo>
                    <a:pt x="4536075" y="944817"/>
                  </a:lnTo>
                  <a:lnTo>
                    <a:pt x="4511036" y="945564"/>
                  </a:lnTo>
                  <a:lnTo>
                    <a:pt x="4485635" y="946062"/>
                  </a:lnTo>
                  <a:lnTo>
                    <a:pt x="4459266" y="946393"/>
                  </a:lnTo>
                  <a:lnTo>
                    <a:pt x="4432252" y="946615"/>
                  </a:lnTo>
                  <a:lnTo>
                    <a:pt x="4404809" y="946762"/>
                  </a:lnTo>
                  <a:lnTo>
                    <a:pt x="4376355" y="947586"/>
                  </a:lnTo>
                  <a:lnTo>
                    <a:pt x="4347225" y="948862"/>
                  </a:lnTo>
                  <a:lnTo>
                    <a:pt x="4317644" y="950437"/>
                  </a:lnTo>
                  <a:lnTo>
                    <a:pt x="4287765" y="952214"/>
                  </a:lnTo>
                  <a:lnTo>
                    <a:pt x="4257684" y="954123"/>
                  </a:lnTo>
                  <a:lnTo>
                    <a:pt x="4227471" y="956122"/>
                  </a:lnTo>
                  <a:lnTo>
                    <a:pt x="4197169" y="957455"/>
                  </a:lnTo>
                  <a:lnTo>
                    <a:pt x="4166808" y="958343"/>
                  </a:lnTo>
                  <a:lnTo>
                    <a:pt x="4136406" y="958936"/>
                  </a:lnTo>
                  <a:lnTo>
                    <a:pt x="4105979" y="959330"/>
                  </a:lnTo>
                  <a:lnTo>
                    <a:pt x="4075533" y="959594"/>
                  </a:lnTo>
                  <a:lnTo>
                    <a:pt x="4045077" y="959769"/>
                  </a:lnTo>
                  <a:lnTo>
                    <a:pt x="4013887" y="960612"/>
                  </a:lnTo>
                  <a:lnTo>
                    <a:pt x="3982207" y="961899"/>
                  </a:lnTo>
                  <a:lnTo>
                    <a:pt x="3950203" y="963483"/>
                  </a:lnTo>
                  <a:lnTo>
                    <a:pt x="3917980" y="964539"/>
                  </a:lnTo>
                  <a:lnTo>
                    <a:pt x="3885613" y="965243"/>
                  </a:lnTo>
                  <a:lnTo>
                    <a:pt x="3853149" y="965713"/>
                  </a:lnTo>
                  <a:lnTo>
                    <a:pt x="3819895" y="966751"/>
                  </a:lnTo>
                  <a:lnTo>
                    <a:pt x="3786115" y="968169"/>
                  </a:lnTo>
                  <a:lnTo>
                    <a:pt x="3751982" y="969841"/>
                  </a:lnTo>
                  <a:lnTo>
                    <a:pt x="3717616" y="971681"/>
                  </a:lnTo>
                  <a:lnTo>
                    <a:pt x="3683094" y="973633"/>
                  </a:lnTo>
                  <a:lnTo>
                    <a:pt x="3648468" y="975660"/>
                  </a:lnTo>
                  <a:lnTo>
                    <a:pt x="3613047" y="977011"/>
                  </a:lnTo>
                  <a:lnTo>
                    <a:pt x="3577096" y="977912"/>
                  </a:lnTo>
                  <a:lnTo>
                    <a:pt x="3540790" y="978513"/>
                  </a:lnTo>
                  <a:lnTo>
                    <a:pt x="3504250" y="978914"/>
                  </a:lnTo>
                  <a:lnTo>
                    <a:pt x="3467552" y="979180"/>
                  </a:lnTo>
                  <a:lnTo>
                    <a:pt x="3430751" y="979358"/>
                  </a:lnTo>
                  <a:lnTo>
                    <a:pt x="3393878" y="980203"/>
                  </a:lnTo>
                  <a:lnTo>
                    <a:pt x="3356960" y="981492"/>
                  </a:lnTo>
                  <a:lnTo>
                    <a:pt x="3320011" y="983077"/>
                  </a:lnTo>
                  <a:lnTo>
                    <a:pt x="3282315" y="984133"/>
                  </a:lnTo>
                  <a:lnTo>
                    <a:pt x="3244122" y="984837"/>
                  </a:lnTo>
                  <a:lnTo>
                    <a:pt x="3205597" y="985307"/>
                  </a:lnTo>
                  <a:lnTo>
                    <a:pt x="3166850" y="985620"/>
                  </a:lnTo>
                  <a:lnTo>
                    <a:pt x="3127957" y="985829"/>
                  </a:lnTo>
                  <a:lnTo>
                    <a:pt x="3088965" y="985967"/>
                  </a:lnTo>
                  <a:lnTo>
                    <a:pt x="3049908" y="986060"/>
                  </a:lnTo>
                  <a:lnTo>
                    <a:pt x="3010806" y="986123"/>
                  </a:lnTo>
                  <a:lnTo>
                    <a:pt x="2971676" y="986164"/>
                  </a:lnTo>
                  <a:lnTo>
                    <a:pt x="2932526" y="986191"/>
                  </a:lnTo>
                  <a:lnTo>
                    <a:pt x="2893363" y="986209"/>
                  </a:lnTo>
                  <a:lnTo>
                    <a:pt x="2854192" y="986221"/>
                  </a:lnTo>
                  <a:lnTo>
                    <a:pt x="2815742" y="986229"/>
                  </a:lnTo>
                  <a:lnTo>
                    <a:pt x="2777770" y="986235"/>
                  </a:lnTo>
                  <a:lnTo>
                    <a:pt x="2740118" y="986239"/>
                  </a:lnTo>
                  <a:lnTo>
                    <a:pt x="2701954" y="986241"/>
                  </a:lnTo>
                  <a:lnTo>
                    <a:pt x="2663449" y="986243"/>
                  </a:lnTo>
                  <a:lnTo>
                    <a:pt x="2624716" y="986244"/>
                  </a:lnTo>
                  <a:lnTo>
                    <a:pt x="2585831" y="986245"/>
                  </a:lnTo>
                  <a:lnTo>
                    <a:pt x="2546845" y="986245"/>
                  </a:lnTo>
                  <a:lnTo>
                    <a:pt x="2507791" y="986246"/>
                  </a:lnTo>
                  <a:lnTo>
                    <a:pt x="2468692" y="985520"/>
                  </a:lnTo>
                  <a:lnTo>
                    <a:pt x="2429564" y="984311"/>
                  </a:lnTo>
                  <a:lnTo>
                    <a:pt x="2390415" y="982779"/>
                  </a:lnTo>
                  <a:lnTo>
                    <a:pt x="2351979" y="981758"/>
                  </a:lnTo>
                  <a:lnTo>
                    <a:pt x="2314018" y="981077"/>
                  </a:lnTo>
                  <a:lnTo>
                    <a:pt x="2276373" y="980623"/>
                  </a:lnTo>
                  <a:lnTo>
                    <a:pt x="2237488" y="980320"/>
                  </a:lnTo>
                  <a:lnTo>
                    <a:pt x="2197776" y="980118"/>
                  </a:lnTo>
                  <a:lnTo>
                    <a:pt x="2157512" y="979984"/>
                  </a:lnTo>
                  <a:lnTo>
                    <a:pt x="2117608" y="979168"/>
                  </a:lnTo>
                  <a:lnTo>
                    <a:pt x="2077942" y="977898"/>
                  </a:lnTo>
                  <a:lnTo>
                    <a:pt x="2038435" y="976327"/>
                  </a:lnTo>
                  <a:lnTo>
                    <a:pt x="1999034" y="975279"/>
                  </a:lnTo>
                  <a:lnTo>
                    <a:pt x="1959704" y="974580"/>
                  </a:lnTo>
                  <a:lnTo>
                    <a:pt x="1920422" y="974115"/>
                  </a:lnTo>
                  <a:lnTo>
                    <a:pt x="1880444" y="973804"/>
                  </a:lnTo>
                  <a:lnTo>
                    <a:pt x="1840004" y="973598"/>
                  </a:lnTo>
                  <a:lnTo>
                    <a:pt x="1799256" y="973459"/>
                  </a:lnTo>
                  <a:lnTo>
                    <a:pt x="1759752" y="973367"/>
                  </a:lnTo>
                  <a:lnTo>
                    <a:pt x="1721080" y="973306"/>
                  </a:lnTo>
                  <a:lnTo>
                    <a:pt x="1682962" y="973265"/>
                  </a:lnTo>
                  <a:lnTo>
                    <a:pt x="1643761" y="972512"/>
                  </a:lnTo>
                  <a:lnTo>
                    <a:pt x="1603838" y="971284"/>
                  </a:lnTo>
                  <a:lnTo>
                    <a:pt x="1563434" y="969740"/>
                  </a:lnTo>
                  <a:lnTo>
                    <a:pt x="1523435" y="968710"/>
                  </a:lnTo>
                  <a:lnTo>
                    <a:pt x="1483707" y="968024"/>
                  </a:lnTo>
                  <a:lnTo>
                    <a:pt x="1444158" y="967567"/>
                  </a:lnTo>
                  <a:lnTo>
                    <a:pt x="1406181" y="967261"/>
                  </a:lnTo>
                  <a:lnTo>
                    <a:pt x="1369252" y="967058"/>
                  </a:lnTo>
                  <a:lnTo>
                    <a:pt x="1333021" y="966923"/>
                  </a:lnTo>
                  <a:lnTo>
                    <a:pt x="1295803" y="967558"/>
                  </a:lnTo>
                  <a:lnTo>
                    <a:pt x="1257929" y="968707"/>
                  </a:lnTo>
                  <a:lnTo>
                    <a:pt x="1219617" y="970199"/>
                  </a:lnTo>
                  <a:lnTo>
                    <a:pt x="1183190" y="971194"/>
                  </a:lnTo>
                  <a:lnTo>
                    <a:pt x="1148019" y="971857"/>
                  </a:lnTo>
                  <a:lnTo>
                    <a:pt x="1113686" y="972298"/>
                  </a:lnTo>
                  <a:lnTo>
                    <a:pt x="1079186" y="973319"/>
                  </a:lnTo>
                  <a:lnTo>
                    <a:pt x="1044575" y="974725"/>
                  </a:lnTo>
                  <a:lnTo>
                    <a:pt x="1009890" y="976388"/>
                  </a:lnTo>
                  <a:lnTo>
                    <a:pt x="975880" y="977497"/>
                  </a:lnTo>
                  <a:lnTo>
                    <a:pt x="942321" y="978236"/>
                  </a:lnTo>
                  <a:lnTo>
                    <a:pt x="909063" y="978729"/>
                  </a:lnTo>
                  <a:lnTo>
                    <a:pt x="876731" y="979783"/>
                  </a:lnTo>
                  <a:lnTo>
                    <a:pt x="845016" y="981212"/>
                  </a:lnTo>
                  <a:lnTo>
                    <a:pt x="813713" y="982889"/>
                  </a:lnTo>
                  <a:lnTo>
                    <a:pt x="784136" y="984009"/>
                  </a:lnTo>
                  <a:lnTo>
                    <a:pt x="755709" y="984754"/>
                  </a:lnTo>
                  <a:lnTo>
                    <a:pt x="728049" y="985251"/>
                  </a:lnTo>
                  <a:lnTo>
                    <a:pt x="701627" y="985583"/>
                  </a:lnTo>
                  <a:lnTo>
                    <a:pt x="676029" y="985804"/>
                  </a:lnTo>
                  <a:lnTo>
                    <a:pt x="650981" y="985951"/>
                  </a:lnTo>
                  <a:lnTo>
                    <a:pt x="626299" y="986775"/>
                  </a:lnTo>
                  <a:lnTo>
                    <a:pt x="601861" y="988050"/>
                  </a:lnTo>
                  <a:lnTo>
                    <a:pt x="577587" y="989626"/>
                  </a:lnTo>
                  <a:lnTo>
                    <a:pt x="554873" y="990676"/>
                  </a:lnTo>
                  <a:lnTo>
                    <a:pt x="533198" y="991376"/>
                  </a:lnTo>
                  <a:lnTo>
                    <a:pt x="512217" y="991844"/>
                  </a:lnTo>
                  <a:lnTo>
                    <a:pt x="491699" y="992155"/>
                  </a:lnTo>
                  <a:lnTo>
                    <a:pt x="471488" y="992362"/>
                  </a:lnTo>
                  <a:lnTo>
                    <a:pt x="451483" y="992500"/>
                  </a:lnTo>
                  <a:lnTo>
                    <a:pt x="433066" y="991867"/>
                  </a:lnTo>
                  <a:lnTo>
                    <a:pt x="415709" y="990719"/>
                  </a:lnTo>
                  <a:lnTo>
                    <a:pt x="399056" y="989228"/>
                  </a:lnTo>
                  <a:lnTo>
                    <a:pt x="367008" y="985636"/>
                  </a:lnTo>
                  <a:lnTo>
                    <a:pt x="335830" y="981621"/>
                  </a:lnTo>
                  <a:lnTo>
                    <a:pt x="305041" y="977417"/>
                  </a:lnTo>
                  <a:lnTo>
                    <a:pt x="278293" y="973129"/>
                  </a:lnTo>
                  <a:lnTo>
                    <a:pt x="254310" y="968079"/>
                  </a:lnTo>
                  <a:lnTo>
                    <a:pt x="231556" y="960997"/>
                  </a:lnTo>
                  <a:lnTo>
                    <a:pt x="201813" y="945382"/>
                  </a:lnTo>
                  <a:lnTo>
                    <a:pt x="174615" y="930434"/>
                  </a:lnTo>
                  <a:lnTo>
                    <a:pt x="144633" y="906440"/>
                  </a:lnTo>
                  <a:lnTo>
                    <a:pt x="117746" y="874499"/>
                  </a:lnTo>
                  <a:lnTo>
                    <a:pt x="99955" y="846940"/>
                  </a:lnTo>
                  <a:lnTo>
                    <a:pt x="83556" y="817728"/>
                  </a:lnTo>
                  <a:lnTo>
                    <a:pt x="66843" y="788753"/>
                  </a:lnTo>
                  <a:lnTo>
                    <a:pt x="58007" y="767117"/>
                  </a:lnTo>
                  <a:lnTo>
                    <a:pt x="51661" y="742986"/>
                  </a:lnTo>
                  <a:lnTo>
                    <a:pt x="44485" y="719683"/>
                  </a:lnTo>
                  <a:lnTo>
                    <a:pt x="37185" y="696505"/>
                  </a:lnTo>
                  <a:lnTo>
                    <a:pt x="31520" y="671689"/>
                  </a:lnTo>
                  <a:lnTo>
                    <a:pt x="26584" y="646146"/>
                  </a:lnTo>
                  <a:lnTo>
                    <a:pt x="21971" y="620279"/>
                  </a:lnTo>
                  <a:lnTo>
                    <a:pt x="17502" y="594268"/>
                  </a:lnTo>
                  <a:lnTo>
                    <a:pt x="13096" y="566259"/>
                  </a:lnTo>
                  <a:lnTo>
                    <a:pt x="9445" y="538328"/>
                  </a:lnTo>
                  <a:lnTo>
                    <a:pt x="7822" y="513819"/>
                  </a:lnTo>
                  <a:lnTo>
                    <a:pt x="7101" y="488896"/>
                  </a:lnTo>
                  <a:lnTo>
                    <a:pt x="6055" y="464030"/>
                  </a:lnTo>
                  <a:lnTo>
                    <a:pt x="3171" y="440884"/>
                  </a:lnTo>
                  <a:lnTo>
                    <a:pt x="1405" y="416565"/>
                  </a:lnTo>
                  <a:lnTo>
                    <a:pt x="620" y="391969"/>
                  </a:lnTo>
                  <a:lnTo>
                    <a:pt x="272" y="368942"/>
                  </a:lnTo>
                  <a:lnTo>
                    <a:pt x="75" y="339045"/>
                  </a:lnTo>
                  <a:lnTo>
                    <a:pt x="17" y="308335"/>
                  </a:lnTo>
                  <a:lnTo>
                    <a:pt x="0" y="279722"/>
                  </a:lnTo>
                  <a:lnTo>
                    <a:pt x="3462" y="252859"/>
                  </a:lnTo>
                  <a:lnTo>
                    <a:pt x="9084" y="226515"/>
                  </a:lnTo>
                  <a:lnTo>
                    <a:pt x="21974" y="196821"/>
                  </a:lnTo>
                  <a:lnTo>
                    <a:pt x="34197" y="169991"/>
                  </a:lnTo>
                  <a:lnTo>
                    <a:pt x="50862" y="142398"/>
                  </a:lnTo>
                  <a:lnTo>
                    <a:pt x="66833" y="129439"/>
                  </a:lnTo>
                  <a:lnTo>
                    <a:pt x="98165" y="115806"/>
                  </a:lnTo>
                  <a:lnTo>
                    <a:pt x="125581" y="102274"/>
                  </a:lnTo>
                  <a:lnTo>
                    <a:pt x="154850" y="94247"/>
                  </a:lnTo>
                  <a:lnTo>
                    <a:pt x="178401" y="89543"/>
                  </a:lnTo>
                  <a:lnTo>
                    <a:pt x="203382" y="85033"/>
                  </a:lnTo>
                  <a:lnTo>
                    <a:pt x="229000" y="81336"/>
                  </a:lnTo>
                  <a:lnTo>
                    <a:pt x="254899" y="79692"/>
                  </a:lnTo>
                  <a:lnTo>
                    <a:pt x="282860" y="77026"/>
                  </a:lnTo>
                  <a:lnTo>
                    <a:pt x="312945" y="74148"/>
                  </a:lnTo>
                  <a:lnTo>
                    <a:pt x="329096" y="73381"/>
                  </a:lnTo>
                  <a:lnTo>
                    <a:pt x="345669" y="72869"/>
                  </a:lnTo>
                  <a:lnTo>
                    <a:pt x="362524" y="71802"/>
                  </a:lnTo>
                  <a:lnTo>
                    <a:pt x="379566" y="70365"/>
                  </a:lnTo>
                  <a:lnTo>
                    <a:pt x="396733" y="68682"/>
                  </a:lnTo>
                  <a:lnTo>
                    <a:pt x="413983" y="67559"/>
                  </a:lnTo>
                  <a:lnTo>
                    <a:pt x="431289" y="66811"/>
                  </a:lnTo>
                  <a:lnTo>
                    <a:pt x="448632" y="66312"/>
                  </a:lnTo>
                  <a:lnTo>
                    <a:pt x="467451" y="65254"/>
                  </a:lnTo>
                  <a:lnTo>
                    <a:pt x="487255" y="63823"/>
                  </a:lnTo>
                  <a:lnTo>
                    <a:pt x="507714" y="62143"/>
                  </a:lnTo>
                  <a:lnTo>
                    <a:pt x="528611" y="61023"/>
                  </a:lnTo>
                  <a:lnTo>
                    <a:pt x="549799" y="60276"/>
                  </a:lnTo>
                  <a:lnTo>
                    <a:pt x="571181" y="59779"/>
                  </a:lnTo>
                  <a:lnTo>
                    <a:pt x="593419" y="58721"/>
                  </a:lnTo>
                  <a:lnTo>
                    <a:pt x="616228" y="57290"/>
                  </a:lnTo>
                  <a:lnTo>
                    <a:pt x="639416" y="55611"/>
                  </a:lnTo>
                  <a:lnTo>
                    <a:pt x="662858" y="53766"/>
                  </a:lnTo>
                  <a:lnTo>
                    <a:pt x="686468" y="51809"/>
                  </a:lnTo>
                  <a:lnTo>
                    <a:pt x="710192" y="49780"/>
                  </a:lnTo>
                  <a:lnTo>
                    <a:pt x="735442" y="48426"/>
                  </a:lnTo>
                  <a:lnTo>
                    <a:pt x="761709" y="47524"/>
                  </a:lnTo>
                  <a:lnTo>
                    <a:pt x="788655" y="46923"/>
                  </a:lnTo>
                  <a:lnTo>
                    <a:pt x="815327" y="45796"/>
                  </a:lnTo>
                  <a:lnTo>
                    <a:pt x="841818" y="44320"/>
                  </a:lnTo>
                  <a:lnTo>
                    <a:pt x="868187" y="42609"/>
                  </a:lnTo>
                  <a:lnTo>
                    <a:pt x="895200" y="40743"/>
                  </a:lnTo>
                  <a:lnTo>
                    <a:pt x="922643" y="38774"/>
                  </a:lnTo>
                  <a:lnTo>
                    <a:pt x="950373" y="36735"/>
                  </a:lnTo>
                  <a:lnTo>
                    <a:pt x="979020" y="34650"/>
                  </a:lnTo>
                  <a:lnTo>
                    <a:pt x="1008277" y="32534"/>
                  </a:lnTo>
                  <a:lnTo>
                    <a:pt x="1037942" y="30398"/>
                  </a:lnTo>
                  <a:lnTo>
                    <a:pt x="1067879" y="28974"/>
                  </a:lnTo>
                  <a:lnTo>
                    <a:pt x="1097997" y="28025"/>
                  </a:lnTo>
                  <a:lnTo>
                    <a:pt x="1128235" y="27392"/>
                  </a:lnTo>
                  <a:lnTo>
                    <a:pt x="1159280" y="26244"/>
                  </a:lnTo>
                  <a:lnTo>
                    <a:pt x="1190863" y="24753"/>
                  </a:lnTo>
                  <a:lnTo>
                    <a:pt x="1222803" y="23033"/>
                  </a:lnTo>
                  <a:lnTo>
                    <a:pt x="1254257" y="21887"/>
                  </a:lnTo>
                  <a:lnTo>
                    <a:pt x="1285386" y="21123"/>
                  </a:lnTo>
                  <a:lnTo>
                    <a:pt x="1316299" y="20613"/>
                  </a:lnTo>
                  <a:lnTo>
                    <a:pt x="1348519" y="19548"/>
                  </a:lnTo>
                  <a:lnTo>
                    <a:pt x="1381610" y="18112"/>
                  </a:lnTo>
                  <a:lnTo>
                    <a:pt x="1415282" y="16429"/>
                  </a:lnTo>
                  <a:lnTo>
                    <a:pt x="1447890" y="15307"/>
                  </a:lnTo>
                  <a:lnTo>
                    <a:pt x="1479789" y="14559"/>
                  </a:lnTo>
                  <a:lnTo>
                    <a:pt x="1511215" y="14061"/>
                  </a:lnTo>
                  <a:lnTo>
                    <a:pt x="1543777" y="13728"/>
                  </a:lnTo>
                  <a:lnTo>
                    <a:pt x="1577096" y="13506"/>
                  </a:lnTo>
                  <a:lnTo>
                    <a:pt x="1610921" y="13359"/>
                  </a:lnTo>
                  <a:lnTo>
                    <a:pt x="1645082" y="12534"/>
                  </a:lnTo>
                  <a:lnTo>
                    <a:pt x="1679467" y="11259"/>
                  </a:lnTo>
                  <a:lnTo>
                    <a:pt x="1714003" y="9683"/>
                  </a:lnTo>
                  <a:lnTo>
                    <a:pt x="1747911" y="8633"/>
                  </a:lnTo>
                  <a:lnTo>
                    <a:pt x="1781404" y="7933"/>
                  </a:lnTo>
                  <a:lnTo>
                    <a:pt x="1814617" y="7465"/>
                  </a:lnTo>
                  <a:lnTo>
                    <a:pt x="1849096" y="7154"/>
                  </a:lnTo>
                  <a:lnTo>
                    <a:pt x="1884419" y="6947"/>
                  </a:lnTo>
                  <a:lnTo>
                    <a:pt x="1920306" y="6808"/>
                  </a:lnTo>
                  <a:lnTo>
                    <a:pt x="1955842" y="5990"/>
                  </a:lnTo>
                  <a:lnTo>
                    <a:pt x="1991143" y="4719"/>
                  </a:lnTo>
                  <a:lnTo>
                    <a:pt x="2026289" y="3146"/>
                  </a:lnTo>
                  <a:lnTo>
                    <a:pt x="2061331" y="2098"/>
                  </a:lnTo>
                  <a:lnTo>
                    <a:pt x="2096304" y="1399"/>
                  </a:lnTo>
                  <a:lnTo>
                    <a:pt x="2131231" y="932"/>
                  </a:lnTo>
                  <a:lnTo>
                    <a:pt x="2166127" y="622"/>
                  </a:lnTo>
                  <a:lnTo>
                    <a:pt x="2201002" y="414"/>
                  </a:lnTo>
                  <a:lnTo>
                    <a:pt x="2235864" y="276"/>
                  </a:lnTo>
                  <a:lnTo>
                    <a:pt x="2270716" y="184"/>
                  </a:lnTo>
                  <a:lnTo>
                    <a:pt x="2305562" y="123"/>
                  </a:lnTo>
                  <a:lnTo>
                    <a:pt x="2340405" y="82"/>
                  </a:lnTo>
                  <a:lnTo>
                    <a:pt x="2375245" y="55"/>
                  </a:lnTo>
                  <a:lnTo>
                    <a:pt x="2410082" y="37"/>
                  </a:lnTo>
                  <a:lnTo>
                    <a:pt x="2444919" y="25"/>
                  </a:lnTo>
                  <a:lnTo>
                    <a:pt x="2479755" y="17"/>
                  </a:lnTo>
                  <a:lnTo>
                    <a:pt x="2514590" y="11"/>
                  </a:lnTo>
                  <a:lnTo>
                    <a:pt x="2549425" y="8"/>
                  </a:lnTo>
                  <a:lnTo>
                    <a:pt x="2584260" y="5"/>
                  </a:lnTo>
                  <a:lnTo>
                    <a:pt x="2619094" y="3"/>
                  </a:lnTo>
                  <a:lnTo>
                    <a:pt x="2653929" y="2"/>
                  </a:lnTo>
                  <a:lnTo>
                    <a:pt x="2688763" y="1"/>
                  </a:lnTo>
                  <a:lnTo>
                    <a:pt x="2723598" y="1"/>
                  </a:lnTo>
                  <a:lnTo>
                    <a:pt x="2758432" y="1"/>
                  </a:lnTo>
                  <a:lnTo>
                    <a:pt x="2793267" y="1"/>
                  </a:lnTo>
                  <a:lnTo>
                    <a:pt x="2828101" y="1"/>
                  </a:lnTo>
                  <a:lnTo>
                    <a:pt x="2862935" y="0"/>
                  </a:lnTo>
                  <a:lnTo>
                    <a:pt x="2897770" y="726"/>
                  </a:lnTo>
                  <a:lnTo>
                    <a:pt x="2932604" y="1935"/>
                  </a:lnTo>
                  <a:lnTo>
                    <a:pt x="2967438" y="3467"/>
                  </a:lnTo>
                  <a:lnTo>
                    <a:pt x="3002998" y="4489"/>
                  </a:lnTo>
                  <a:lnTo>
                    <a:pt x="3039042" y="5169"/>
                  </a:lnTo>
                  <a:lnTo>
                    <a:pt x="3075408" y="5624"/>
                  </a:lnTo>
                  <a:lnTo>
                    <a:pt x="3111264" y="5926"/>
                  </a:lnTo>
                  <a:lnTo>
                    <a:pt x="3146779" y="6128"/>
                  </a:lnTo>
                  <a:lnTo>
                    <a:pt x="3182067" y="6262"/>
                  </a:lnTo>
                  <a:lnTo>
                    <a:pt x="3217930" y="7078"/>
                  </a:lnTo>
                  <a:lnTo>
                    <a:pt x="3254175" y="8347"/>
                  </a:lnTo>
                  <a:lnTo>
                    <a:pt x="3290677" y="9919"/>
                  </a:lnTo>
                  <a:lnTo>
                    <a:pt x="3326621" y="10967"/>
                  </a:lnTo>
                  <a:lnTo>
                    <a:pt x="3362197" y="11666"/>
                  </a:lnTo>
                  <a:lnTo>
                    <a:pt x="3397525" y="12132"/>
                  </a:lnTo>
                  <a:lnTo>
                    <a:pt x="3432688" y="13168"/>
                  </a:lnTo>
                  <a:lnTo>
                    <a:pt x="3467742" y="14584"/>
                  </a:lnTo>
                  <a:lnTo>
                    <a:pt x="3502723" y="16254"/>
                  </a:lnTo>
                  <a:lnTo>
                    <a:pt x="3537654" y="18093"/>
                  </a:lnTo>
                  <a:lnTo>
                    <a:pt x="3572553" y="20045"/>
                  </a:lnTo>
                  <a:lnTo>
                    <a:pt x="3607431" y="22072"/>
                  </a:lnTo>
                  <a:lnTo>
                    <a:pt x="3642294" y="23423"/>
                  </a:lnTo>
                  <a:lnTo>
                    <a:pt x="3677148" y="24324"/>
                  </a:lnTo>
                  <a:lnTo>
                    <a:pt x="3711995" y="24925"/>
                  </a:lnTo>
                  <a:lnTo>
                    <a:pt x="3746112" y="26051"/>
                  </a:lnTo>
                  <a:lnTo>
                    <a:pt x="3779743" y="27528"/>
                  </a:lnTo>
                  <a:lnTo>
                    <a:pt x="3813049" y="29237"/>
                  </a:lnTo>
                  <a:lnTo>
                    <a:pt x="3846139" y="30378"/>
                  </a:lnTo>
                  <a:lnTo>
                    <a:pt x="3879084" y="31137"/>
                  </a:lnTo>
                  <a:lnTo>
                    <a:pt x="3911933" y="31644"/>
                  </a:lnTo>
                  <a:lnTo>
                    <a:pt x="3944719" y="32708"/>
                  </a:lnTo>
                  <a:lnTo>
                    <a:pt x="3977462" y="34142"/>
                  </a:lnTo>
                  <a:lnTo>
                    <a:pt x="4010176" y="35825"/>
                  </a:lnTo>
                  <a:lnTo>
                    <a:pt x="4042146" y="36946"/>
                  </a:lnTo>
                  <a:lnTo>
                    <a:pt x="4073618" y="37694"/>
                  </a:lnTo>
                  <a:lnTo>
                    <a:pt x="4104760" y="38192"/>
                  </a:lnTo>
                  <a:lnTo>
                    <a:pt x="4135681" y="39250"/>
                  </a:lnTo>
                  <a:lnTo>
                    <a:pt x="4166456" y="40681"/>
                  </a:lnTo>
                  <a:lnTo>
                    <a:pt x="4197132" y="42360"/>
                  </a:lnTo>
                  <a:lnTo>
                    <a:pt x="4227742" y="43480"/>
                  </a:lnTo>
                  <a:lnTo>
                    <a:pt x="4258309" y="44227"/>
                  </a:lnTo>
                  <a:lnTo>
                    <a:pt x="4288848" y="44725"/>
                  </a:lnTo>
                  <a:lnTo>
                    <a:pt x="4318641" y="45782"/>
                  </a:lnTo>
                  <a:lnTo>
                    <a:pt x="4347937" y="47213"/>
                  </a:lnTo>
                  <a:lnTo>
                    <a:pt x="4376902" y="48893"/>
                  </a:lnTo>
                  <a:lnTo>
                    <a:pt x="4406372" y="50738"/>
                  </a:lnTo>
                  <a:lnTo>
                    <a:pt x="4436179" y="52694"/>
                  </a:lnTo>
                  <a:lnTo>
                    <a:pt x="4466210" y="54724"/>
                  </a:lnTo>
                  <a:lnTo>
                    <a:pt x="4495665" y="56803"/>
                  </a:lnTo>
                  <a:lnTo>
                    <a:pt x="4524736" y="58914"/>
                  </a:lnTo>
                  <a:lnTo>
                    <a:pt x="4553551" y="61047"/>
                  </a:lnTo>
                  <a:lnTo>
                    <a:pt x="4581470" y="63196"/>
                  </a:lnTo>
                  <a:lnTo>
                    <a:pt x="4608791" y="65354"/>
                  </a:lnTo>
                  <a:lnTo>
                    <a:pt x="4635713" y="67518"/>
                  </a:lnTo>
                  <a:lnTo>
                    <a:pt x="4663822" y="70412"/>
                  </a:lnTo>
                  <a:lnTo>
                    <a:pt x="4692720" y="73793"/>
                  </a:lnTo>
                  <a:lnTo>
                    <a:pt x="4722146" y="77498"/>
                  </a:lnTo>
                  <a:lnTo>
                    <a:pt x="4749746" y="81420"/>
                  </a:lnTo>
                  <a:lnTo>
                    <a:pt x="4776130" y="85485"/>
                  </a:lnTo>
                  <a:lnTo>
                    <a:pt x="4801701" y="89648"/>
                  </a:lnTo>
                  <a:lnTo>
                    <a:pt x="4827458" y="93874"/>
                  </a:lnTo>
                  <a:lnTo>
                    <a:pt x="4853337" y="98142"/>
                  </a:lnTo>
                  <a:lnTo>
                    <a:pt x="4879298" y="102440"/>
                  </a:lnTo>
                  <a:lnTo>
                    <a:pt x="4903863" y="106756"/>
                  </a:lnTo>
                  <a:lnTo>
                    <a:pt x="4927497" y="111085"/>
                  </a:lnTo>
                  <a:lnTo>
                    <a:pt x="4950510" y="115423"/>
                  </a:lnTo>
                  <a:lnTo>
                    <a:pt x="4971657" y="119766"/>
                  </a:lnTo>
                  <a:lnTo>
                    <a:pt x="4991561" y="124113"/>
                  </a:lnTo>
                  <a:lnTo>
                    <a:pt x="5010636" y="128462"/>
                  </a:lnTo>
                  <a:lnTo>
                    <a:pt x="5027707" y="132087"/>
                  </a:lnTo>
                  <a:lnTo>
                    <a:pt x="5058286" y="138050"/>
                  </a:lnTo>
                  <a:lnTo>
                    <a:pt x="5082522" y="143120"/>
                  </a:lnTo>
                  <a:lnTo>
                    <a:pt x="5114101" y="15022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23" name="SMARTInkShape-683"/>
          <p:cNvSpPr/>
          <p:nvPr/>
        </p:nvSpPr>
        <p:spPr>
          <a:xfrm>
            <a:off x="3304903" y="3285308"/>
            <a:ext cx="39189" cy="222070"/>
          </a:xfrm>
          <a:custGeom>
            <a:avLst/>
            <a:gdLst/>
            <a:ahLst/>
            <a:cxnLst/>
            <a:rect l="0" t="0" r="0" b="0"/>
            <a:pathLst>
              <a:path w="39189" h="222070">
                <a:moveTo>
                  <a:pt x="0" y="0"/>
                </a:moveTo>
                <a:lnTo>
                  <a:pt x="725" y="23433"/>
                </a:lnTo>
                <a:lnTo>
                  <a:pt x="5623" y="52757"/>
                </a:lnTo>
                <a:lnTo>
                  <a:pt x="10841" y="83692"/>
                </a:lnTo>
                <a:lnTo>
                  <a:pt x="13130" y="109142"/>
                </a:lnTo>
                <a:lnTo>
                  <a:pt x="20038" y="139878"/>
                </a:lnTo>
                <a:lnTo>
                  <a:pt x="24322" y="157560"/>
                </a:lnTo>
                <a:lnTo>
                  <a:pt x="27902" y="188909"/>
                </a:lnTo>
                <a:lnTo>
                  <a:pt x="39188" y="222069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33" name="SMARTInkShape-Group83"/>
          <p:cNvGrpSpPr/>
          <p:nvPr/>
        </p:nvGrpSpPr>
        <p:grpSpPr>
          <a:xfrm>
            <a:off x="2463257" y="4343400"/>
            <a:ext cx="1958521" cy="416484"/>
            <a:chOff x="2463257" y="4343400"/>
            <a:chExt cx="1958521" cy="416484"/>
          </a:xfrm>
        </p:grpSpPr>
        <p:sp>
          <p:nvSpPr>
            <p:cNvPr id="24" name="SMARTInkShape-684"/>
            <p:cNvSpPr/>
            <p:nvPr/>
          </p:nvSpPr>
          <p:spPr>
            <a:xfrm>
              <a:off x="2463257" y="4343400"/>
              <a:ext cx="430167" cy="416484"/>
            </a:xfrm>
            <a:custGeom>
              <a:avLst/>
              <a:gdLst/>
              <a:ahLst/>
              <a:cxnLst/>
              <a:rect l="0" t="0" r="0" b="0"/>
              <a:pathLst>
                <a:path w="430167" h="416484">
                  <a:moveTo>
                    <a:pt x="5623" y="39189"/>
                  </a:moveTo>
                  <a:lnTo>
                    <a:pt x="2156" y="39189"/>
                  </a:lnTo>
                  <a:lnTo>
                    <a:pt x="1134" y="39914"/>
                  </a:lnTo>
                  <a:lnTo>
                    <a:pt x="454" y="41123"/>
                  </a:lnTo>
                  <a:lnTo>
                    <a:pt x="0" y="42656"/>
                  </a:lnTo>
                  <a:lnTo>
                    <a:pt x="423" y="43677"/>
                  </a:lnTo>
                  <a:lnTo>
                    <a:pt x="1430" y="44358"/>
                  </a:lnTo>
                  <a:lnTo>
                    <a:pt x="2828" y="44812"/>
                  </a:lnTo>
                  <a:lnTo>
                    <a:pt x="3760" y="46566"/>
                  </a:lnTo>
                  <a:lnTo>
                    <a:pt x="12619" y="76021"/>
                  </a:lnTo>
                  <a:lnTo>
                    <a:pt x="24422" y="107505"/>
                  </a:lnTo>
                  <a:lnTo>
                    <a:pt x="33045" y="136517"/>
                  </a:lnTo>
                  <a:lnTo>
                    <a:pt x="39824" y="159371"/>
                  </a:lnTo>
                  <a:lnTo>
                    <a:pt x="46949" y="184043"/>
                  </a:lnTo>
                  <a:lnTo>
                    <a:pt x="52535" y="209522"/>
                  </a:lnTo>
                  <a:lnTo>
                    <a:pt x="57436" y="235361"/>
                  </a:lnTo>
                  <a:lnTo>
                    <a:pt x="62760" y="261359"/>
                  </a:lnTo>
                  <a:lnTo>
                    <a:pt x="69964" y="287428"/>
                  </a:lnTo>
                  <a:lnTo>
                    <a:pt x="78713" y="319650"/>
                  </a:lnTo>
                  <a:lnTo>
                    <a:pt x="85901" y="347582"/>
                  </a:lnTo>
                  <a:lnTo>
                    <a:pt x="94831" y="377812"/>
                  </a:lnTo>
                  <a:lnTo>
                    <a:pt x="103583" y="400878"/>
                  </a:lnTo>
                  <a:lnTo>
                    <a:pt x="108187" y="410274"/>
                  </a:lnTo>
                  <a:lnTo>
                    <a:pt x="108833" y="412853"/>
                  </a:lnTo>
                  <a:lnTo>
                    <a:pt x="109990" y="414572"/>
                  </a:lnTo>
                  <a:lnTo>
                    <a:pt x="111486" y="415719"/>
                  </a:lnTo>
                  <a:lnTo>
                    <a:pt x="113210" y="416483"/>
                  </a:lnTo>
                  <a:lnTo>
                    <a:pt x="115085" y="416266"/>
                  </a:lnTo>
                  <a:lnTo>
                    <a:pt x="119103" y="414091"/>
                  </a:lnTo>
                  <a:lnTo>
                    <a:pt x="120465" y="412495"/>
                  </a:lnTo>
                  <a:lnTo>
                    <a:pt x="130134" y="382204"/>
                  </a:lnTo>
                  <a:lnTo>
                    <a:pt x="136374" y="354425"/>
                  </a:lnTo>
                  <a:lnTo>
                    <a:pt x="140660" y="330968"/>
                  </a:lnTo>
                  <a:lnTo>
                    <a:pt x="144984" y="306028"/>
                  </a:lnTo>
                  <a:lnTo>
                    <a:pt x="147390" y="280429"/>
                  </a:lnTo>
                  <a:lnTo>
                    <a:pt x="149910" y="255264"/>
                  </a:lnTo>
                  <a:lnTo>
                    <a:pt x="155869" y="231984"/>
                  </a:lnTo>
                  <a:lnTo>
                    <a:pt x="163916" y="201945"/>
                  </a:lnTo>
                  <a:lnTo>
                    <a:pt x="170897" y="174659"/>
                  </a:lnTo>
                  <a:lnTo>
                    <a:pt x="179031" y="145374"/>
                  </a:lnTo>
                  <a:lnTo>
                    <a:pt x="181826" y="130320"/>
                  </a:lnTo>
                  <a:lnTo>
                    <a:pt x="187480" y="119388"/>
                  </a:lnTo>
                  <a:lnTo>
                    <a:pt x="188547" y="119507"/>
                  </a:lnTo>
                  <a:lnTo>
                    <a:pt x="191667" y="121573"/>
                  </a:lnTo>
                  <a:lnTo>
                    <a:pt x="193538" y="124911"/>
                  </a:lnTo>
                  <a:lnTo>
                    <a:pt x="194591" y="134740"/>
                  </a:lnTo>
                  <a:lnTo>
                    <a:pt x="198414" y="161034"/>
                  </a:lnTo>
                  <a:lnTo>
                    <a:pt x="204099" y="185680"/>
                  </a:lnTo>
                  <a:lnTo>
                    <a:pt x="210380" y="211367"/>
                  </a:lnTo>
                  <a:lnTo>
                    <a:pt x="216837" y="240830"/>
                  </a:lnTo>
                  <a:lnTo>
                    <a:pt x="223346" y="269073"/>
                  </a:lnTo>
                  <a:lnTo>
                    <a:pt x="229871" y="295827"/>
                  </a:lnTo>
                  <a:lnTo>
                    <a:pt x="243792" y="324933"/>
                  </a:lnTo>
                  <a:lnTo>
                    <a:pt x="256975" y="340681"/>
                  </a:lnTo>
                  <a:lnTo>
                    <a:pt x="283423" y="359967"/>
                  </a:lnTo>
                  <a:lnTo>
                    <a:pt x="297101" y="364043"/>
                  </a:lnTo>
                  <a:lnTo>
                    <a:pt x="313814" y="365252"/>
                  </a:lnTo>
                  <a:lnTo>
                    <a:pt x="318489" y="363970"/>
                  </a:lnTo>
                  <a:lnTo>
                    <a:pt x="325619" y="358675"/>
                  </a:lnTo>
                  <a:lnTo>
                    <a:pt x="345538" y="332170"/>
                  </a:lnTo>
                  <a:lnTo>
                    <a:pt x="362730" y="299858"/>
                  </a:lnTo>
                  <a:lnTo>
                    <a:pt x="369473" y="277687"/>
                  </a:lnTo>
                  <a:lnTo>
                    <a:pt x="375614" y="252593"/>
                  </a:lnTo>
                  <a:lnTo>
                    <a:pt x="383181" y="224507"/>
                  </a:lnTo>
                  <a:lnTo>
                    <a:pt x="387512" y="197027"/>
                  </a:lnTo>
                  <a:lnTo>
                    <a:pt x="390889" y="170299"/>
                  </a:lnTo>
                  <a:lnTo>
                    <a:pt x="397228" y="143906"/>
                  </a:lnTo>
                  <a:lnTo>
                    <a:pt x="402021" y="111501"/>
                  </a:lnTo>
                  <a:lnTo>
                    <a:pt x="410377" y="83515"/>
                  </a:lnTo>
                  <a:lnTo>
                    <a:pt x="420263" y="53266"/>
                  </a:lnTo>
                  <a:lnTo>
                    <a:pt x="423338" y="22855"/>
                  </a:lnTo>
                  <a:lnTo>
                    <a:pt x="424273" y="11288"/>
                  </a:lnTo>
                  <a:lnTo>
                    <a:pt x="430166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5" name="SMARTInkShape-685"/>
            <p:cNvSpPr/>
            <p:nvPr/>
          </p:nvSpPr>
          <p:spPr>
            <a:xfrm>
              <a:off x="3024052" y="4487092"/>
              <a:ext cx="293914" cy="19595"/>
            </a:xfrm>
            <a:custGeom>
              <a:avLst/>
              <a:gdLst/>
              <a:ahLst/>
              <a:cxnLst/>
              <a:rect l="0" t="0" r="0" b="0"/>
              <a:pathLst>
                <a:path w="293914" h="19595">
                  <a:moveTo>
                    <a:pt x="0" y="0"/>
                  </a:moveTo>
                  <a:lnTo>
                    <a:pt x="3466" y="3466"/>
                  </a:lnTo>
                  <a:lnTo>
                    <a:pt x="9039" y="5169"/>
                  </a:lnTo>
                  <a:lnTo>
                    <a:pt x="35299" y="10840"/>
                  </a:lnTo>
                  <a:lnTo>
                    <a:pt x="62307" y="13129"/>
                  </a:lnTo>
                  <a:lnTo>
                    <a:pt x="90468" y="17356"/>
                  </a:lnTo>
                  <a:lnTo>
                    <a:pt x="113505" y="18599"/>
                  </a:lnTo>
                  <a:lnTo>
                    <a:pt x="138257" y="19152"/>
                  </a:lnTo>
                  <a:lnTo>
                    <a:pt x="163047" y="19397"/>
                  </a:lnTo>
                  <a:lnTo>
                    <a:pt x="186160" y="19506"/>
                  </a:lnTo>
                  <a:lnTo>
                    <a:pt x="216105" y="19568"/>
                  </a:lnTo>
                  <a:lnTo>
                    <a:pt x="243363" y="19586"/>
                  </a:lnTo>
                  <a:lnTo>
                    <a:pt x="272639" y="19593"/>
                  </a:lnTo>
                  <a:lnTo>
                    <a:pt x="293913" y="1959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6" name="SMARTInkShape-686"/>
            <p:cNvSpPr/>
            <p:nvPr/>
          </p:nvSpPr>
          <p:spPr>
            <a:xfrm>
              <a:off x="3108960" y="4539343"/>
              <a:ext cx="241664" cy="39189"/>
            </a:xfrm>
            <a:custGeom>
              <a:avLst/>
              <a:gdLst/>
              <a:ahLst/>
              <a:cxnLst/>
              <a:rect l="0" t="0" r="0" b="0"/>
              <a:pathLst>
                <a:path w="241664" h="39189">
                  <a:moveTo>
                    <a:pt x="0" y="0"/>
                  </a:moveTo>
                  <a:lnTo>
                    <a:pt x="0" y="9091"/>
                  </a:lnTo>
                  <a:lnTo>
                    <a:pt x="1451" y="11140"/>
                  </a:lnTo>
                  <a:lnTo>
                    <a:pt x="6934" y="15353"/>
                  </a:lnTo>
                  <a:lnTo>
                    <a:pt x="14210" y="17709"/>
                  </a:lnTo>
                  <a:lnTo>
                    <a:pt x="41109" y="22689"/>
                  </a:lnTo>
                  <a:lnTo>
                    <a:pt x="70883" y="28575"/>
                  </a:lnTo>
                  <a:lnTo>
                    <a:pt x="99218" y="31447"/>
                  </a:lnTo>
                  <a:lnTo>
                    <a:pt x="129466" y="35766"/>
                  </a:lnTo>
                  <a:lnTo>
                    <a:pt x="157942" y="38174"/>
                  </a:lnTo>
                  <a:lnTo>
                    <a:pt x="184764" y="38888"/>
                  </a:lnTo>
                  <a:lnTo>
                    <a:pt x="213893" y="39129"/>
                  </a:lnTo>
                  <a:lnTo>
                    <a:pt x="241663" y="3918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7" name="SMARTInkShape-687"/>
            <p:cNvSpPr/>
            <p:nvPr/>
          </p:nvSpPr>
          <p:spPr>
            <a:xfrm>
              <a:off x="3513919" y="4376557"/>
              <a:ext cx="325761" cy="273821"/>
            </a:xfrm>
            <a:custGeom>
              <a:avLst/>
              <a:gdLst/>
              <a:ahLst/>
              <a:cxnLst/>
              <a:rect l="0" t="0" r="0" b="0"/>
              <a:pathLst>
                <a:path w="325761" h="273821">
                  <a:moveTo>
                    <a:pt x="104492" y="19094"/>
                  </a:moveTo>
                  <a:lnTo>
                    <a:pt x="101025" y="19094"/>
                  </a:lnTo>
                  <a:lnTo>
                    <a:pt x="100004" y="19820"/>
                  </a:lnTo>
                  <a:lnTo>
                    <a:pt x="99323" y="21029"/>
                  </a:lnTo>
                  <a:lnTo>
                    <a:pt x="88894" y="49990"/>
                  </a:lnTo>
                  <a:lnTo>
                    <a:pt x="75258" y="76776"/>
                  </a:lnTo>
                  <a:lnTo>
                    <a:pt x="58589" y="107656"/>
                  </a:lnTo>
                  <a:lnTo>
                    <a:pt x="45655" y="135807"/>
                  </a:lnTo>
                  <a:lnTo>
                    <a:pt x="34566" y="162533"/>
                  </a:lnTo>
                  <a:lnTo>
                    <a:pt x="20850" y="194103"/>
                  </a:lnTo>
                  <a:lnTo>
                    <a:pt x="6975" y="225988"/>
                  </a:lnTo>
                  <a:lnTo>
                    <a:pt x="2059" y="240537"/>
                  </a:lnTo>
                  <a:lnTo>
                    <a:pt x="70" y="257454"/>
                  </a:lnTo>
                  <a:lnTo>
                    <a:pt x="0" y="251327"/>
                  </a:lnTo>
                  <a:lnTo>
                    <a:pt x="1929" y="247374"/>
                  </a:lnTo>
                  <a:lnTo>
                    <a:pt x="5206" y="241746"/>
                  </a:lnTo>
                  <a:lnTo>
                    <a:pt x="10405" y="225612"/>
                  </a:lnTo>
                  <a:lnTo>
                    <a:pt x="13719" y="203495"/>
                  </a:lnTo>
                  <a:lnTo>
                    <a:pt x="25172" y="172279"/>
                  </a:lnTo>
                  <a:lnTo>
                    <a:pt x="32367" y="144069"/>
                  </a:lnTo>
                  <a:lnTo>
                    <a:pt x="41031" y="117326"/>
                  </a:lnTo>
                  <a:lnTo>
                    <a:pt x="50854" y="91017"/>
                  </a:lnTo>
                  <a:lnTo>
                    <a:pt x="60676" y="59588"/>
                  </a:lnTo>
                  <a:lnTo>
                    <a:pt x="70329" y="37629"/>
                  </a:lnTo>
                  <a:lnTo>
                    <a:pt x="79936" y="23780"/>
                  </a:lnTo>
                  <a:lnTo>
                    <a:pt x="85853" y="8032"/>
                  </a:lnTo>
                  <a:lnTo>
                    <a:pt x="91103" y="0"/>
                  </a:lnTo>
                  <a:lnTo>
                    <a:pt x="91333" y="3116"/>
                  </a:lnTo>
                  <a:lnTo>
                    <a:pt x="93322" y="6671"/>
                  </a:lnTo>
                  <a:lnTo>
                    <a:pt x="94868" y="8635"/>
                  </a:lnTo>
                  <a:lnTo>
                    <a:pt x="96587" y="14688"/>
                  </a:lnTo>
                  <a:lnTo>
                    <a:pt x="99775" y="45980"/>
                  </a:lnTo>
                  <a:lnTo>
                    <a:pt x="106965" y="65039"/>
                  </a:lnTo>
                  <a:lnTo>
                    <a:pt x="122398" y="94452"/>
                  </a:lnTo>
                  <a:lnTo>
                    <a:pt x="138584" y="119638"/>
                  </a:lnTo>
                  <a:lnTo>
                    <a:pt x="159796" y="149667"/>
                  </a:lnTo>
                  <a:lnTo>
                    <a:pt x="188498" y="180864"/>
                  </a:lnTo>
                  <a:lnTo>
                    <a:pt x="210663" y="199590"/>
                  </a:lnTo>
                  <a:lnTo>
                    <a:pt x="235615" y="216266"/>
                  </a:lnTo>
                  <a:lnTo>
                    <a:pt x="266586" y="237938"/>
                  </a:lnTo>
                  <a:lnTo>
                    <a:pt x="298343" y="258684"/>
                  </a:lnTo>
                  <a:lnTo>
                    <a:pt x="325760" y="273401"/>
                  </a:lnTo>
                  <a:lnTo>
                    <a:pt x="308309" y="273784"/>
                  </a:lnTo>
                  <a:lnTo>
                    <a:pt x="281133" y="269324"/>
                  </a:lnTo>
                  <a:lnTo>
                    <a:pt x="255608" y="267166"/>
                  </a:lnTo>
                  <a:lnTo>
                    <a:pt x="224661" y="262978"/>
                  </a:lnTo>
                  <a:lnTo>
                    <a:pt x="200717" y="261744"/>
                  </a:lnTo>
                  <a:lnTo>
                    <a:pt x="175562" y="261196"/>
                  </a:lnTo>
                  <a:lnTo>
                    <a:pt x="149867" y="260952"/>
                  </a:lnTo>
                  <a:lnTo>
                    <a:pt x="123934" y="260844"/>
                  </a:lnTo>
                  <a:lnTo>
                    <a:pt x="91787" y="260783"/>
                  </a:lnTo>
                  <a:lnTo>
                    <a:pt x="60411" y="260765"/>
                  </a:lnTo>
                  <a:lnTo>
                    <a:pt x="28455" y="261484"/>
                  </a:lnTo>
                  <a:lnTo>
                    <a:pt x="1838" y="267020"/>
                  </a:lnTo>
                  <a:lnTo>
                    <a:pt x="4682" y="269105"/>
                  </a:lnTo>
                  <a:lnTo>
                    <a:pt x="7471" y="270676"/>
                  </a:lnTo>
                  <a:lnTo>
                    <a:pt x="28319" y="273199"/>
                  </a:lnTo>
                  <a:lnTo>
                    <a:pt x="59637" y="273697"/>
                  </a:lnTo>
                  <a:lnTo>
                    <a:pt x="90549" y="273804"/>
                  </a:lnTo>
                  <a:lnTo>
                    <a:pt x="97961" y="27382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8" name="SMARTInkShape-688"/>
            <p:cNvSpPr/>
            <p:nvPr/>
          </p:nvSpPr>
          <p:spPr>
            <a:xfrm>
              <a:off x="3886200" y="4389120"/>
              <a:ext cx="39190" cy="293915"/>
            </a:xfrm>
            <a:custGeom>
              <a:avLst/>
              <a:gdLst/>
              <a:ahLst/>
              <a:cxnLst/>
              <a:rect l="0" t="0" r="0" b="0"/>
              <a:pathLst>
                <a:path w="39190" h="293915">
                  <a:moveTo>
                    <a:pt x="0" y="0"/>
                  </a:moveTo>
                  <a:lnTo>
                    <a:pt x="0" y="3467"/>
                  </a:lnTo>
                  <a:lnTo>
                    <a:pt x="6652" y="33848"/>
                  </a:lnTo>
                  <a:lnTo>
                    <a:pt x="11581" y="60953"/>
                  </a:lnTo>
                  <a:lnTo>
                    <a:pt x="14559" y="85551"/>
                  </a:lnTo>
                  <a:lnTo>
                    <a:pt x="18102" y="113160"/>
                  </a:lnTo>
                  <a:lnTo>
                    <a:pt x="19153" y="144321"/>
                  </a:lnTo>
                  <a:lnTo>
                    <a:pt x="19463" y="174600"/>
                  </a:lnTo>
                  <a:lnTo>
                    <a:pt x="19555" y="201956"/>
                  </a:lnTo>
                  <a:lnTo>
                    <a:pt x="19583" y="228446"/>
                  </a:lnTo>
                  <a:lnTo>
                    <a:pt x="21526" y="250810"/>
                  </a:lnTo>
                  <a:lnTo>
                    <a:pt x="27657" y="280507"/>
                  </a:lnTo>
                  <a:lnTo>
                    <a:pt x="31160" y="287955"/>
                  </a:lnTo>
                  <a:lnTo>
                    <a:pt x="39189" y="29391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9" name="SMARTInkShape-689"/>
            <p:cNvSpPr/>
            <p:nvPr/>
          </p:nvSpPr>
          <p:spPr>
            <a:xfrm>
              <a:off x="3907500" y="4395651"/>
              <a:ext cx="200769" cy="267790"/>
            </a:xfrm>
            <a:custGeom>
              <a:avLst/>
              <a:gdLst/>
              <a:ahLst/>
              <a:cxnLst/>
              <a:rect l="0" t="0" r="0" b="0"/>
              <a:pathLst>
                <a:path w="200769" h="267790">
                  <a:moveTo>
                    <a:pt x="135454" y="0"/>
                  </a:moveTo>
                  <a:lnTo>
                    <a:pt x="130240" y="5940"/>
                  </a:lnTo>
                  <a:lnTo>
                    <a:pt x="116634" y="24445"/>
                  </a:lnTo>
                  <a:lnTo>
                    <a:pt x="88977" y="45786"/>
                  </a:lnTo>
                  <a:lnTo>
                    <a:pt x="56977" y="67500"/>
                  </a:lnTo>
                  <a:lnTo>
                    <a:pt x="27874" y="89264"/>
                  </a:lnTo>
                  <a:lnTo>
                    <a:pt x="6929" y="111035"/>
                  </a:lnTo>
                  <a:lnTo>
                    <a:pt x="2132" y="119743"/>
                  </a:lnTo>
                  <a:lnTo>
                    <a:pt x="0" y="128452"/>
                  </a:lnTo>
                  <a:lnTo>
                    <a:pt x="2266" y="144982"/>
                  </a:lnTo>
                  <a:lnTo>
                    <a:pt x="11002" y="160201"/>
                  </a:lnTo>
                  <a:lnTo>
                    <a:pt x="38933" y="190622"/>
                  </a:lnTo>
                  <a:lnTo>
                    <a:pt x="68383" y="210562"/>
                  </a:lnTo>
                  <a:lnTo>
                    <a:pt x="97854" y="228478"/>
                  </a:lnTo>
                  <a:lnTo>
                    <a:pt x="127946" y="245993"/>
                  </a:lnTo>
                  <a:lnTo>
                    <a:pt x="159516" y="260681"/>
                  </a:lnTo>
                  <a:lnTo>
                    <a:pt x="174031" y="265683"/>
                  </a:lnTo>
                  <a:lnTo>
                    <a:pt x="200768" y="26778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0" name="SMARTInkShape-690"/>
            <p:cNvSpPr/>
            <p:nvPr/>
          </p:nvSpPr>
          <p:spPr>
            <a:xfrm>
              <a:off x="4121525" y="4389120"/>
              <a:ext cx="176156" cy="272727"/>
            </a:xfrm>
            <a:custGeom>
              <a:avLst/>
              <a:gdLst/>
              <a:ahLst/>
              <a:cxnLst/>
              <a:rect l="0" t="0" r="0" b="0"/>
              <a:pathLst>
                <a:path w="176156" h="272727">
                  <a:moveTo>
                    <a:pt x="52058" y="0"/>
                  </a:moveTo>
                  <a:lnTo>
                    <a:pt x="48591" y="3467"/>
                  </a:lnTo>
                  <a:lnTo>
                    <a:pt x="46888" y="7105"/>
                  </a:lnTo>
                  <a:lnTo>
                    <a:pt x="41776" y="33855"/>
                  </a:lnTo>
                  <a:lnTo>
                    <a:pt x="28475" y="66198"/>
                  </a:lnTo>
                  <a:lnTo>
                    <a:pt x="19473" y="96640"/>
                  </a:lnTo>
                  <a:lnTo>
                    <a:pt x="7239" y="127302"/>
                  </a:lnTo>
                  <a:lnTo>
                    <a:pt x="1275" y="156097"/>
                  </a:lnTo>
                  <a:lnTo>
                    <a:pt x="96" y="182750"/>
                  </a:lnTo>
                  <a:lnTo>
                    <a:pt x="0" y="189325"/>
                  </a:lnTo>
                  <a:lnTo>
                    <a:pt x="3763" y="200501"/>
                  </a:lnTo>
                  <a:lnTo>
                    <a:pt x="22098" y="228475"/>
                  </a:lnTo>
                  <a:lnTo>
                    <a:pt x="35521" y="242431"/>
                  </a:lnTo>
                  <a:lnTo>
                    <a:pt x="61129" y="254018"/>
                  </a:lnTo>
                  <a:lnTo>
                    <a:pt x="90458" y="263295"/>
                  </a:lnTo>
                  <a:lnTo>
                    <a:pt x="120979" y="271389"/>
                  </a:lnTo>
                  <a:lnTo>
                    <a:pt x="138358" y="272726"/>
                  </a:lnTo>
                  <a:lnTo>
                    <a:pt x="155521" y="268848"/>
                  </a:lnTo>
                  <a:lnTo>
                    <a:pt x="165848" y="263103"/>
                  </a:lnTo>
                  <a:lnTo>
                    <a:pt x="176155" y="25472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1" name="SMARTInkShape-691"/>
            <p:cNvSpPr/>
            <p:nvPr/>
          </p:nvSpPr>
          <p:spPr>
            <a:xfrm>
              <a:off x="4108268" y="4500154"/>
              <a:ext cx="143693" cy="12454"/>
            </a:xfrm>
            <a:custGeom>
              <a:avLst/>
              <a:gdLst/>
              <a:ahLst/>
              <a:cxnLst/>
              <a:rect l="0" t="0" r="0" b="0"/>
              <a:pathLst>
                <a:path w="143693" h="12454">
                  <a:moveTo>
                    <a:pt x="0" y="0"/>
                  </a:moveTo>
                  <a:lnTo>
                    <a:pt x="3467" y="3467"/>
                  </a:lnTo>
                  <a:lnTo>
                    <a:pt x="7105" y="5169"/>
                  </a:lnTo>
                  <a:lnTo>
                    <a:pt x="34363" y="6452"/>
                  </a:lnTo>
                  <a:lnTo>
                    <a:pt x="65061" y="11005"/>
                  </a:lnTo>
                  <a:lnTo>
                    <a:pt x="93381" y="12453"/>
                  </a:lnTo>
                  <a:lnTo>
                    <a:pt x="123190" y="11007"/>
                  </a:lnTo>
                  <a:lnTo>
                    <a:pt x="143692" y="653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2" name="SMARTInkShape-692"/>
            <p:cNvSpPr/>
            <p:nvPr/>
          </p:nvSpPr>
          <p:spPr>
            <a:xfrm>
              <a:off x="4160520" y="4382589"/>
              <a:ext cx="261258" cy="13063"/>
            </a:xfrm>
            <a:custGeom>
              <a:avLst/>
              <a:gdLst/>
              <a:ahLst/>
              <a:cxnLst/>
              <a:rect l="0" t="0" r="0" b="0"/>
              <a:pathLst>
                <a:path w="261258" h="13063">
                  <a:moveTo>
                    <a:pt x="0" y="13062"/>
                  </a:moveTo>
                  <a:lnTo>
                    <a:pt x="0" y="9595"/>
                  </a:lnTo>
                  <a:lnTo>
                    <a:pt x="726" y="8574"/>
                  </a:lnTo>
                  <a:lnTo>
                    <a:pt x="1935" y="7893"/>
                  </a:lnTo>
                  <a:lnTo>
                    <a:pt x="9091" y="6800"/>
                  </a:lnTo>
                  <a:lnTo>
                    <a:pt x="37831" y="6554"/>
                  </a:lnTo>
                  <a:lnTo>
                    <a:pt x="65315" y="6538"/>
                  </a:lnTo>
                  <a:lnTo>
                    <a:pt x="96440" y="6533"/>
                  </a:lnTo>
                  <a:lnTo>
                    <a:pt x="128642" y="6531"/>
                  </a:lnTo>
                  <a:lnTo>
                    <a:pt x="161165" y="6531"/>
                  </a:lnTo>
                  <a:lnTo>
                    <a:pt x="186848" y="6531"/>
                  </a:lnTo>
                  <a:lnTo>
                    <a:pt x="218794" y="6531"/>
                  </a:lnTo>
                  <a:lnTo>
                    <a:pt x="235693" y="5805"/>
                  </a:lnTo>
                  <a:lnTo>
                    <a:pt x="261254" y="0"/>
                  </a:lnTo>
                  <a:lnTo>
                    <a:pt x="261255" y="0"/>
                  </a:lnTo>
                  <a:lnTo>
                    <a:pt x="261255" y="0"/>
                  </a:lnTo>
                  <a:lnTo>
                    <a:pt x="261257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34" name="SMARTInkShape-693"/>
          <p:cNvSpPr/>
          <p:nvPr/>
        </p:nvSpPr>
        <p:spPr>
          <a:xfrm>
            <a:off x="2240281" y="4160520"/>
            <a:ext cx="2494705" cy="776183"/>
          </a:xfrm>
          <a:custGeom>
            <a:avLst/>
            <a:gdLst/>
            <a:ahLst/>
            <a:cxnLst/>
            <a:rect l="0" t="0" r="0" b="0"/>
            <a:pathLst>
              <a:path w="2494705" h="776183">
                <a:moveTo>
                  <a:pt x="2370907" y="0"/>
                </a:moveTo>
                <a:lnTo>
                  <a:pt x="2376122" y="5940"/>
                </a:lnTo>
                <a:lnTo>
                  <a:pt x="2386261" y="24444"/>
                </a:lnTo>
                <a:lnTo>
                  <a:pt x="2391878" y="54825"/>
                </a:lnTo>
                <a:lnTo>
                  <a:pt x="2397441" y="79139"/>
                </a:lnTo>
                <a:lnTo>
                  <a:pt x="2401750" y="106664"/>
                </a:lnTo>
                <a:lnTo>
                  <a:pt x="2404962" y="137800"/>
                </a:lnTo>
                <a:lnTo>
                  <a:pt x="2410510" y="170007"/>
                </a:lnTo>
                <a:lnTo>
                  <a:pt x="2413909" y="192399"/>
                </a:lnTo>
                <a:lnTo>
                  <a:pt x="2415419" y="216864"/>
                </a:lnTo>
                <a:lnTo>
                  <a:pt x="2418025" y="242253"/>
                </a:lnTo>
                <a:lnTo>
                  <a:pt x="2421603" y="267325"/>
                </a:lnTo>
                <a:lnTo>
                  <a:pt x="2425612" y="290563"/>
                </a:lnTo>
                <a:lnTo>
                  <a:pt x="2429813" y="316857"/>
                </a:lnTo>
                <a:lnTo>
                  <a:pt x="2434824" y="344751"/>
                </a:lnTo>
                <a:lnTo>
                  <a:pt x="2441891" y="371663"/>
                </a:lnTo>
                <a:lnTo>
                  <a:pt x="2447934" y="398138"/>
                </a:lnTo>
                <a:lnTo>
                  <a:pt x="2453039" y="425144"/>
                </a:lnTo>
                <a:lnTo>
                  <a:pt x="2457727" y="454081"/>
                </a:lnTo>
                <a:lnTo>
                  <a:pt x="2464164" y="481939"/>
                </a:lnTo>
                <a:lnTo>
                  <a:pt x="2471138" y="508110"/>
                </a:lnTo>
                <a:lnTo>
                  <a:pt x="2476656" y="531836"/>
                </a:lnTo>
                <a:lnTo>
                  <a:pt x="2483463" y="554476"/>
                </a:lnTo>
                <a:lnTo>
                  <a:pt x="2489875" y="576634"/>
                </a:lnTo>
                <a:lnTo>
                  <a:pt x="2492724" y="598577"/>
                </a:lnTo>
                <a:lnTo>
                  <a:pt x="2493991" y="620424"/>
                </a:lnTo>
                <a:lnTo>
                  <a:pt x="2494704" y="651189"/>
                </a:lnTo>
                <a:lnTo>
                  <a:pt x="2493420" y="668966"/>
                </a:lnTo>
                <a:lnTo>
                  <a:pt x="2480769" y="698118"/>
                </a:lnTo>
                <a:lnTo>
                  <a:pt x="2460825" y="724841"/>
                </a:lnTo>
                <a:lnTo>
                  <a:pt x="2429981" y="745870"/>
                </a:lnTo>
                <a:lnTo>
                  <a:pt x="2398732" y="758834"/>
                </a:lnTo>
                <a:lnTo>
                  <a:pt x="2372146" y="764947"/>
                </a:lnTo>
                <a:lnTo>
                  <a:pt x="2343397" y="768148"/>
                </a:lnTo>
                <a:lnTo>
                  <a:pt x="2312235" y="770296"/>
                </a:lnTo>
                <a:lnTo>
                  <a:pt x="2294781" y="771886"/>
                </a:lnTo>
                <a:lnTo>
                  <a:pt x="2276614" y="773670"/>
                </a:lnTo>
                <a:lnTo>
                  <a:pt x="2257971" y="774861"/>
                </a:lnTo>
                <a:lnTo>
                  <a:pt x="2239010" y="775653"/>
                </a:lnTo>
                <a:lnTo>
                  <a:pt x="2219839" y="776182"/>
                </a:lnTo>
                <a:lnTo>
                  <a:pt x="2199800" y="775809"/>
                </a:lnTo>
                <a:lnTo>
                  <a:pt x="2179185" y="774834"/>
                </a:lnTo>
                <a:lnTo>
                  <a:pt x="2158184" y="773459"/>
                </a:lnTo>
                <a:lnTo>
                  <a:pt x="2136201" y="771817"/>
                </a:lnTo>
                <a:lnTo>
                  <a:pt x="2113562" y="769996"/>
                </a:lnTo>
                <a:lnTo>
                  <a:pt x="2090487" y="768056"/>
                </a:lnTo>
                <a:lnTo>
                  <a:pt x="2066395" y="766763"/>
                </a:lnTo>
                <a:lnTo>
                  <a:pt x="2041625" y="765901"/>
                </a:lnTo>
                <a:lnTo>
                  <a:pt x="2016403" y="765326"/>
                </a:lnTo>
                <a:lnTo>
                  <a:pt x="1990880" y="764217"/>
                </a:lnTo>
                <a:lnTo>
                  <a:pt x="1965156" y="762753"/>
                </a:lnTo>
                <a:lnTo>
                  <a:pt x="1939297" y="761050"/>
                </a:lnTo>
                <a:lnTo>
                  <a:pt x="1913350" y="759189"/>
                </a:lnTo>
                <a:lnTo>
                  <a:pt x="1887344" y="757223"/>
                </a:lnTo>
                <a:lnTo>
                  <a:pt x="1861297" y="755187"/>
                </a:lnTo>
                <a:lnTo>
                  <a:pt x="1833773" y="753104"/>
                </a:lnTo>
                <a:lnTo>
                  <a:pt x="1805264" y="750989"/>
                </a:lnTo>
                <a:lnTo>
                  <a:pt x="1776097" y="748854"/>
                </a:lnTo>
                <a:lnTo>
                  <a:pt x="1746493" y="746704"/>
                </a:lnTo>
                <a:lnTo>
                  <a:pt x="1716597" y="744546"/>
                </a:lnTo>
                <a:lnTo>
                  <a:pt x="1686506" y="742381"/>
                </a:lnTo>
                <a:lnTo>
                  <a:pt x="1657011" y="740212"/>
                </a:lnTo>
                <a:lnTo>
                  <a:pt x="1627914" y="738040"/>
                </a:lnTo>
                <a:lnTo>
                  <a:pt x="1599081" y="735866"/>
                </a:lnTo>
                <a:lnTo>
                  <a:pt x="1568974" y="734418"/>
                </a:lnTo>
                <a:lnTo>
                  <a:pt x="1538016" y="733451"/>
                </a:lnTo>
                <a:lnTo>
                  <a:pt x="1506493" y="732808"/>
                </a:lnTo>
                <a:lnTo>
                  <a:pt x="1474591" y="731653"/>
                </a:lnTo>
                <a:lnTo>
                  <a:pt x="1442438" y="730157"/>
                </a:lnTo>
                <a:lnTo>
                  <a:pt x="1410116" y="728434"/>
                </a:lnTo>
                <a:lnTo>
                  <a:pt x="1377683" y="727286"/>
                </a:lnTo>
                <a:lnTo>
                  <a:pt x="1345175" y="726520"/>
                </a:lnTo>
                <a:lnTo>
                  <a:pt x="1312618" y="726009"/>
                </a:lnTo>
                <a:lnTo>
                  <a:pt x="1280027" y="725669"/>
                </a:lnTo>
                <a:lnTo>
                  <a:pt x="1247413" y="725442"/>
                </a:lnTo>
                <a:lnTo>
                  <a:pt x="1214786" y="725291"/>
                </a:lnTo>
                <a:lnTo>
                  <a:pt x="1182148" y="725915"/>
                </a:lnTo>
                <a:lnTo>
                  <a:pt x="1149505" y="727059"/>
                </a:lnTo>
                <a:lnTo>
                  <a:pt x="1116856" y="728545"/>
                </a:lnTo>
                <a:lnTo>
                  <a:pt x="1084930" y="729537"/>
                </a:lnTo>
                <a:lnTo>
                  <a:pt x="1053487" y="730197"/>
                </a:lnTo>
                <a:lnTo>
                  <a:pt x="1022364" y="730638"/>
                </a:lnTo>
                <a:lnTo>
                  <a:pt x="990730" y="731657"/>
                </a:lnTo>
                <a:lnTo>
                  <a:pt x="958755" y="733063"/>
                </a:lnTo>
                <a:lnTo>
                  <a:pt x="926553" y="734726"/>
                </a:lnTo>
                <a:lnTo>
                  <a:pt x="895650" y="735834"/>
                </a:lnTo>
                <a:lnTo>
                  <a:pt x="865614" y="736573"/>
                </a:lnTo>
                <a:lnTo>
                  <a:pt x="836156" y="737066"/>
                </a:lnTo>
                <a:lnTo>
                  <a:pt x="807083" y="738120"/>
                </a:lnTo>
                <a:lnTo>
                  <a:pt x="778266" y="739548"/>
                </a:lnTo>
                <a:lnTo>
                  <a:pt x="749621" y="741226"/>
                </a:lnTo>
                <a:lnTo>
                  <a:pt x="721816" y="742345"/>
                </a:lnTo>
                <a:lnTo>
                  <a:pt x="694570" y="743091"/>
                </a:lnTo>
                <a:lnTo>
                  <a:pt x="667698" y="743588"/>
                </a:lnTo>
                <a:lnTo>
                  <a:pt x="641800" y="744645"/>
                </a:lnTo>
                <a:lnTo>
                  <a:pt x="616552" y="746077"/>
                </a:lnTo>
                <a:lnTo>
                  <a:pt x="591737" y="747756"/>
                </a:lnTo>
                <a:lnTo>
                  <a:pt x="567937" y="748875"/>
                </a:lnTo>
                <a:lnTo>
                  <a:pt x="544813" y="749622"/>
                </a:lnTo>
                <a:lnTo>
                  <a:pt x="522140" y="750119"/>
                </a:lnTo>
                <a:lnTo>
                  <a:pt x="500493" y="750450"/>
                </a:lnTo>
                <a:lnTo>
                  <a:pt x="479530" y="750672"/>
                </a:lnTo>
                <a:lnTo>
                  <a:pt x="459023" y="750819"/>
                </a:lnTo>
                <a:lnTo>
                  <a:pt x="439547" y="750918"/>
                </a:lnTo>
                <a:lnTo>
                  <a:pt x="420757" y="750983"/>
                </a:lnTo>
                <a:lnTo>
                  <a:pt x="402424" y="751027"/>
                </a:lnTo>
                <a:lnTo>
                  <a:pt x="384397" y="750330"/>
                </a:lnTo>
                <a:lnTo>
                  <a:pt x="366573" y="749140"/>
                </a:lnTo>
                <a:lnTo>
                  <a:pt x="348884" y="747621"/>
                </a:lnTo>
                <a:lnTo>
                  <a:pt x="331287" y="745883"/>
                </a:lnTo>
                <a:lnTo>
                  <a:pt x="313748" y="743998"/>
                </a:lnTo>
                <a:lnTo>
                  <a:pt x="296251" y="742016"/>
                </a:lnTo>
                <a:lnTo>
                  <a:pt x="265198" y="737878"/>
                </a:lnTo>
                <a:lnTo>
                  <a:pt x="236882" y="732894"/>
                </a:lnTo>
                <a:lnTo>
                  <a:pt x="209783" y="725841"/>
                </a:lnTo>
                <a:lnTo>
                  <a:pt x="185160" y="717869"/>
                </a:lnTo>
                <a:lnTo>
                  <a:pt x="152833" y="705220"/>
                </a:lnTo>
                <a:lnTo>
                  <a:pt x="124870" y="690345"/>
                </a:lnTo>
                <a:lnTo>
                  <a:pt x="92882" y="665813"/>
                </a:lnTo>
                <a:lnTo>
                  <a:pt x="66324" y="634788"/>
                </a:lnTo>
                <a:lnTo>
                  <a:pt x="51018" y="608597"/>
                </a:lnTo>
                <a:lnTo>
                  <a:pt x="38016" y="578904"/>
                </a:lnTo>
                <a:lnTo>
                  <a:pt x="29245" y="550672"/>
                </a:lnTo>
                <a:lnTo>
                  <a:pt x="22050" y="518923"/>
                </a:lnTo>
                <a:lnTo>
                  <a:pt x="17540" y="494792"/>
                </a:lnTo>
                <a:lnTo>
                  <a:pt x="13117" y="471489"/>
                </a:lnTo>
                <a:lnTo>
                  <a:pt x="8732" y="448310"/>
                </a:lnTo>
                <a:lnTo>
                  <a:pt x="4364" y="423495"/>
                </a:lnTo>
                <a:lnTo>
                  <a:pt x="1939" y="397952"/>
                </a:lnTo>
                <a:lnTo>
                  <a:pt x="861" y="372810"/>
                </a:lnTo>
                <a:lnTo>
                  <a:pt x="382" y="349541"/>
                </a:lnTo>
                <a:lnTo>
                  <a:pt x="169" y="327104"/>
                </a:lnTo>
                <a:lnTo>
                  <a:pt x="74" y="305037"/>
                </a:lnTo>
                <a:lnTo>
                  <a:pt x="32" y="283134"/>
                </a:lnTo>
                <a:lnTo>
                  <a:pt x="14" y="261304"/>
                </a:lnTo>
                <a:lnTo>
                  <a:pt x="3" y="230549"/>
                </a:lnTo>
                <a:lnTo>
                  <a:pt x="0" y="203052"/>
                </a:lnTo>
                <a:lnTo>
                  <a:pt x="3467" y="171221"/>
                </a:lnTo>
                <a:lnTo>
                  <a:pt x="11865" y="143968"/>
                </a:lnTo>
                <a:lnTo>
                  <a:pt x="26748" y="119556"/>
                </a:lnTo>
                <a:lnTo>
                  <a:pt x="47132" y="100541"/>
                </a:lnTo>
                <a:lnTo>
                  <a:pt x="73575" y="83535"/>
                </a:lnTo>
                <a:lnTo>
                  <a:pt x="101950" y="74906"/>
                </a:lnTo>
                <a:lnTo>
                  <a:pt x="134065" y="67027"/>
                </a:lnTo>
                <a:lnTo>
                  <a:pt x="158281" y="59786"/>
                </a:lnTo>
                <a:lnTo>
                  <a:pt x="185493" y="53665"/>
                </a:lnTo>
                <a:lnTo>
                  <a:pt x="215972" y="49251"/>
                </a:lnTo>
                <a:lnTo>
                  <a:pt x="233244" y="48074"/>
                </a:lnTo>
                <a:lnTo>
                  <a:pt x="251290" y="47289"/>
                </a:lnTo>
                <a:lnTo>
                  <a:pt x="269126" y="46040"/>
                </a:lnTo>
                <a:lnTo>
                  <a:pt x="286823" y="44482"/>
                </a:lnTo>
                <a:lnTo>
                  <a:pt x="304426" y="42718"/>
                </a:lnTo>
                <a:lnTo>
                  <a:pt x="323419" y="40816"/>
                </a:lnTo>
                <a:lnTo>
                  <a:pt x="343338" y="38822"/>
                </a:lnTo>
                <a:lnTo>
                  <a:pt x="363875" y="36766"/>
                </a:lnTo>
                <a:lnTo>
                  <a:pt x="384823" y="35396"/>
                </a:lnTo>
                <a:lnTo>
                  <a:pt x="406045" y="34483"/>
                </a:lnTo>
                <a:lnTo>
                  <a:pt x="427451" y="33875"/>
                </a:lnTo>
                <a:lnTo>
                  <a:pt x="449704" y="33469"/>
                </a:lnTo>
                <a:lnTo>
                  <a:pt x="472522" y="33198"/>
                </a:lnTo>
                <a:lnTo>
                  <a:pt x="495717" y="33018"/>
                </a:lnTo>
                <a:lnTo>
                  <a:pt x="519889" y="32898"/>
                </a:lnTo>
                <a:lnTo>
                  <a:pt x="544713" y="32817"/>
                </a:lnTo>
                <a:lnTo>
                  <a:pt x="569970" y="32764"/>
                </a:lnTo>
                <a:lnTo>
                  <a:pt x="596243" y="32003"/>
                </a:lnTo>
                <a:lnTo>
                  <a:pt x="623192" y="30770"/>
                </a:lnTo>
                <a:lnTo>
                  <a:pt x="650593" y="29221"/>
                </a:lnTo>
                <a:lnTo>
                  <a:pt x="678294" y="28189"/>
                </a:lnTo>
                <a:lnTo>
                  <a:pt x="706195" y="27501"/>
                </a:lnTo>
                <a:lnTo>
                  <a:pt x="734231" y="27043"/>
                </a:lnTo>
                <a:lnTo>
                  <a:pt x="762355" y="26737"/>
                </a:lnTo>
                <a:lnTo>
                  <a:pt x="790539" y="26533"/>
                </a:lnTo>
                <a:lnTo>
                  <a:pt x="818764" y="26398"/>
                </a:lnTo>
                <a:lnTo>
                  <a:pt x="848465" y="26307"/>
                </a:lnTo>
                <a:lnTo>
                  <a:pt x="879151" y="26246"/>
                </a:lnTo>
                <a:lnTo>
                  <a:pt x="910495" y="26206"/>
                </a:lnTo>
                <a:lnTo>
                  <a:pt x="941550" y="26179"/>
                </a:lnTo>
                <a:lnTo>
                  <a:pt x="972414" y="26161"/>
                </a:lnTo>
                <a:lnTo>
                  <a:pt x="1003150" y="26149"/>
                </a:lnTo>
                <a:lnTo>
                  <a:pt x="1034526" y="25416"/>
                </a:lnTo>
                <a:lnTo>
                  <a:pt x="1066330" y="24201"/>
                </a:lnTo>
                <a:lnTo>
                  <a:pt x="1098418" y="22665"/>
                </a:lnTo>
                <a:lnTo>
                  <a:pt x="1129969" y="21641"/>
                </a:lnTo>
                <a:lnTo>
                  <a:pt x="1161164" y="20959"/>
                </a:lnTo>
                <a:lnTo>
                  <a:pt x="1192121" y="20504"/>
                </a:lnTo>
                <a:lnTo>
                  <a:pt x="1223644" y="20927"/>
                </a:lnTo>
                <a:lnTo>
                  <a:pt x="1255545" y="21934"/>
                </a:lnTo>
                <a:lnTo>
                  <a:pt x="1287699" y="23332"/>
                </a:lnTo>
                <a:lnTo>
                  <a:pt x="1320020" y="24263"/>
                </a:lnTo>
                <a:lnTo>
                  <a:pt x="1352453" y="24883"/>
                </a:lnTo>
                <a:lnTo>
                  <a:pt x="1384960" y="25298"/>
                </a:lnTo>
                <a:lnTo>
                  <a:pt x="1417518" y="25574"/>
                </a:lnTo>
                <a:lnTo>
                  <a:pt x="1450109" y="25757"/>
                </a:lnTo>
                <a:lnTo>
                  <a:pt x="1482722" y="25881"/>
                </a:lnTo>
                <a:lnTo>
                  <a:pt x="1515350" y="25962"/>
                </a:lnTo>
                <a:lnTo>
                  <a:pt x="1547987" y="26016"/>
                </a:lnTo>
                <a:lnTo>
                  <a:pt x="1580631" y="26053"/>
                </a:lnTo>
                <a:lnTo>
                  <a:pt x="1612554" y="26803"/>
                </a:lnTo>
                <a:lnTo>
                  <a:pt x="1643995" y="28029"/>
                </a:lnTo>
                <a:lnTo>
                  <a:pt x="1675117" y="29572"/>
                </a:lnTo>
                <a:lnTo>
                  <a:pt x="1706024" y="30600"/>
                </a:lnTo>
                <a:lnTo>
                  <a:pt x="1736789" y="31285"/>
                </a:lnTo>
                <a:lnTo>
                  <a:pt x="1767459" y="31742"/>
                </a:lnTo>
                <a:lnTo>
                  <a:pt x="1797340" y="32047"/>
                </a:lnTo>
                <a:lnTo>
                  <a:pt x="1826695" y="32250"/>
                </a:lnTo>
                <a:lnTo>
                  <a:pt x="1855699" y="32386"/>
                </a:lnTo>
                <a:lnTo>
                  <a:pt x="1885195" y="33202"/>
                </a:lnTo>
                <a:lnTo>
                  <a:pt x="1915020" y="34472"/>
                </a:lnTo>
                <a:lnTo>
                  <a:pt x="1945063" y="36044"/>
                </a:lnTo>
                <a:lnTo>
                  <a:pt x="1973799" y="37818"/>
                </a:lnTo>
                <a:lnTo>
                  <a:pt x="2001666" y="39726"/>
                </a:lnTo>
                <a:lnTo>
                  <a:pt x="2028952" y="41724"/>
                </a:lnTo>
                <a:lnTo>
                  <a:pt x="2055126" y="43782"/>
                </a:lnTo>
                <a:lnTo>
                  <a:pt x="2080558" y="45879"/>
                </a:lnTo>
                <a:lnTo>
                  <a:pt x="2105495" y="48003"/>
                </a:lnTo>
                <a:lnTo>
                  <a:pt x="2130103" y="50145"/>
                </a:lnTo>
                <a:lnTo>
                  <a:pt x="2154491" y="52298"/>
                </a:lnTo>
                <a:lnTo>
                  <a:pt x="2178733" y="54460"/>
                </a:lnTo>
                <a:lnTo>
                  <a:pt x="2201426" y="56626"/>
                </a:lnTo>
                <a:lnTo>
                  <a:pt x="2223085" y="58796"/>
                </a:lnTo>
                <a:lnTo>
                  <a:pt x="2244057" y="60969"/>
                </a:lnTo>
                <a:lnTo>
                  <a:pt x="2264568" y="63143"/>
                </a:lnTo>
                <a:lnTo>
                  <a:pt x="2284775" y="65319"/>
                </a:lnTo>
                <a:lnTo>
                  <a:pt x="2304777" y="67494"/>
                </a:lnTo>
                <a:lnTo>
                  <a:pt x="2323192" y="69670"/>
                </a:lnTo>
                <a:lnTo>
                  <a:pt x="2340548" y="71847"/>
                </a:lnTo>
                <a:lnTo>
                  <a:pt x="2372654" y="76200"/>
                </a:lnTo>
                <a:lnTo>
                  <a:pt x="2401439" y="80554"/>
                </a:lnTo>
                <a:lnTo>
                  <a:pt x="2426810" y="84908"/>
                </a:lnTo>
                <a:lnTo>
                  <a:pt x="2455689" y="91440"/>
                </a:lnTo>
                <a:lnTo>
                  <a:pt x="2475411" y="97971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55605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Sample Problems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1. A 145 g baseball is thrown with a speed of 25 m/s.</a:t>
            </a:r>
          </a:p>
          <a:p>
            <a:pPr lvl="1"/>
            <a:r>
              <a:rPr lang="en-CA" dirty="0" smtClean="0"/>
              <a:t>A) What is its KE?</a:t>
            </a:r>
          </a:p>
          <a:p>
            <a:pPr lvl="1"/>
            <a:r>
              <a:rPr lang="en-CA" dirty="0" smtClean="0"/>
              <a:t>B) How much work was done to reach this speed starting from rest?</a:t>
            </a:r>
          </a:p>
          <a:p>
            <a:pPr marL="393192" lvl="1" indent="0">
              <a:buNone/>
            </a:pPr>
            <a:r>
              <a:rPr lang="en-CA" dirty="0" smtClean="0"/>
              <a:t>2. How much work is required to accelerate a 1000 kg car from 20 m/s to 30 m/s?</a:t>
            </a:r>
          </a:p>
        </p:txBody>
      </p:sp>
      <p:grpSp>
        <p:nvGrpSpPr>
          <p:cNvPr id="89" name="SMARTInkShape-Group91"/>
          <p:cNvGrpSpPr/>
          <p:nvPr/>
        </p:nvGrpSpPr>
        <p:grpSpPr>
          <a:xfrm>
            <a:off x="3495667" y="5257826"/>
            <a:ext cx="2278116" cy="339609"/>
            <a:chOff x="3495667" y="5257826"/>
            <a:chExt cx="2278116" cy="339609"/>
          </a:xfrm>
        </p:grpSpPr>
        <p:sp>
          <p:nvSpPr>
            <p:cNvPr id="79" name="SMARTInkShape-763"/>
            <p:cNvSpPr/>
            <p:nvPr/>
          </p:nvSpPr>
          <p:spPr>
            <a:xfrm>
              <a:off x="5505994" y="5257826"/>
              <a:ext cx="267789" cy="39163"/>
            </a:xfrm>
            <a:custGeom>
              <a:avLst/>
              <a:gdLst/>
              <a:ahLst/>
              <a:cxnLst/>
              <a:rect l="0" t="0" r="0" b="0"/>
              <a:pathLst>
                <a:path w="267789" h="39163">
                  <a:moveTo>
                    <a:pt x="0" y="13037"/>
                  </a:moveTo>
                  <a:lnTo>
                    <a:pt x="0" y="9570"/>
                  </a:lnTo>
                  <a:lnTo>
                    <a:pt x="726" y="8549"/>
                  </a:lnTo>
                  <a:lnTo>
                    <a:pt x="1935" y="7868"/>
                  </a:lnTo>
                  <a:lnTo>
                    <a:pt x="3467" y="7414"/>
                  </a:lnTo>
                  <a:lnTo>
                    <a:pt x="13232" y="1455"/>
                  </a:lnTo>
                  <a:lnTo>
                    <a:pt x="42286" y="104"/>
                  </a:lnTo>
                  <a:lnTo>
                    <a:pt x="74634" y="0"/>
                  </a:lnTo>
                  <a:lnTo>
                    <a:pt x="107265" y="3448"/>
                  </a:lnTo>
                  <a:lnTo>
                    <a:pt x="129921" y="7082"/>
                  </a:lnTo>
                  <a:lnTo>
                    <a:pt x="152811" y="11116"/>
                  </a:lnTo>
                  <a:lnTo>
                    <a:pt x="177499" y="15328"/>
                  </a:lnTo>
                  <a:lnTo>
                    <a:pt x="201051" y="21554"/>
                  </a:lnTo>
                  <a:lnTo>
                    <a:pt x="230839" y="29349"/>
                  </a:lnTo>
                  <a:lnTo>
                    <a:pt x="267788" y="3916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0" name="SMARTInkShape-764"/>
            <p:cNvSpPr/>
            <p:nvPr/>
          </p:nvSpPr>
          <p:spPr>
            <a:xfrm>
              <a:off x="5460273" y="5290457"/>
              <a:ext cx="168958" cy="287121"/>
            </a:xfrm>
            <a:custGeom>
              <a:avLst/>
              <a:gdLst/>
              <a:ahLst/>
              <a:cxnLst/>
              <a:rect l="0" t="0" r="0" b="0"/>
              <a:pathLst>
                <a:path w="168958" h="287121">
                  <a:moveTo>
                    <a:pt x="117568" y="0"/>
                  </a:moveTo>
                  <a:lnTo>
                    <a:pt x="118292" y="18944"/>
                  </a:lnTo>
                  <a:lnTo>
                    <a:pt x="123191" y="49962"/>
                  </a:lnTo>
                  <a:lnTo>
                    <a:pt x="130764" y="74635"/>
                  </a:lnTo>
                  <a:lnTo>
                    <a:pt x="138733" y="103798"/>
                  </a:lnTo>
                  <a:lnTo>
                    <a:pt x="145691" y="131952"/>
                  </a:lnTo>
                  <a:lnTo>
                    <a:pt x="152348" y="162145"/>
                  </a:lnTo>
                  <a:lnTo>
                    <a:pt x="158917" y="190605"/>
                  </a:lnTo>
                  <a:lnTo>
                    <a:pt x="165460" y="217423"/>
                  </a:lnTo>
                  <a:lnTo>
                    <a:pt x="168957" y="247277"/>
                  </a:lnTo>
                  <a:lnTo>
                    <a:pt x="168838" y="266791"/>
                  </a:lnTo>
                  <a:lnTo>
                    <a:pt x="166238" y="277264"/>
                  </a:lnTo>
                  <a:lnTo>
                    <a:pt x="163803" y="280637"/>
                  </a:lnTo>
                  <a:lnTo>
                    <a:pt x="160728" y="282885"/>
                  </a:lnTo>
                  <a:lnTo>
                    <a:pt x="153441" y="285384"/>
                  </a:lnTo>
                  <a:lnTo>
                    <a:pt x="132657" y="287120"/>
                  </a:lnTo>
                  <a:lnTo>
                    <a:pt x="116233" y="280370"/>
                  </a:lnTo>
                  <a:lnTo>
                    <a:pt x="91178" y="263635"/>
                  </a:lnTo>
                  <a:lnTo>
                    <a:pt x="65264" y="235816"/>
                  </a:lnTo>
                  <a:lnTo>
                    <a:pt x="39179" y="205674"/>
                  </a:lnTo>
                  <a:lnTo>
                    <a:pt x="13636" y="174108"/>
                  </a:lnTo>
                  <a:lnTo>
                    <a:pt x="0" y="16328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1" name="SMARTInkShape-765"/>
            <p:cNvSpPr/>
            <p:nvPr/>
          </p:nvSpPr>
          <p:spPr>
            <a:xfrm>
              <a:off x="4997890" y="5329646"/>
              <a:ext cx="251581" cy="237750"/>
            </a:xfrm>
            <a:custGeom>
              <a:avLst/>
              <a:gdLst/>
              <a:ahLst/>
              <a:cxnLst/>
              <a:rect l="0" t="0" r="0" b="0"/>
              <a:pathLst>
                <a:path w="251581" h="237750">
                  <a:moveTo>
                    <a:pt x="83561" y="19595"/>
                  </a:moveTo>
                  <a:lnTo>
                    <a:pt x="83561" y="13970"/>
                  </a:lnTo>
                  <a:lnTo>
                    <a:pt x="80093" y="9864"/>
                  </a:lnTo>
                  <a:lnTo>
                    <a:pt x="77620" y="9479"/>
                  </a:lnTo>
                  <a:lnTo>
                    <a:pt x="59117" y="12447"/>
                  </a:lnTo>
                  <a:lnTo>
                    <a:pt x="50684" y="16660"/>
                  </a:lnTo>
                  <a:lnTo>
                    <a:pt x="25340" y="36034"/>
                  </a:lnTo>
                  <a:lnTo>
                    <a:pt x="15349" y="53977"/>
                  </a:lnTo>
                  <a:lnTo>
                    <a:pt x="5472" y="85679"/>
                  </a:lnTo>
                  <a:lnTo>
                    <a:pt x="0" y="116427"/>
                  </a:lnTo>
                  <a:lnTo>
                    <a:pt x="4132" y="148680"/>
                  </a:lnTo>
                  <a:lnTo>
                    <a:pt x="11324" y="173635"/>
                  </a:lnTo>
                  <a:lnTo>
                    <a:pt x="26598" y="194412"/>
                  </a:lnTo>
                  <a:lnTo>
                    <a:pt x="53199" y="214805"/>
                  </a:lnTo>
                  <a:lnTo>
                    <a:pt x="79645" y="226447"/>
                  </a:lnTo>
                  <a:lnTo>
                    <a:pt x="108527" y="234493"/>
                  </a:lnTo>
                  <a:lnTo>
                    <a:pt x="127315" y="237749"/>
                  </a:lnTo>
                  <a:lnTo>
                    <a:pt x="157566" y="235504"/>
                  </a:lnTo>
                  <a:lnTo>
                    <a:pt x="184511" y="229517"/>
                  </a:lnTo>
                  <a:lnTo>
                    <a:pt x="206606" y="218147"/>
                  </a:lnTo>
                  <a:lnTo>
                    <a:pt x="226215" y="200587"/>
                  </a:lnTo>
                  <a:lnTo>
                    <a:pt x="244277" y="170949"/>
                  </a:lnTo>
                  <a:lnTo>
                    <a:pt x="249333" y="155806"/>
                  </a:lnTo>
                  <a:lnTo>
                    <a:pt x="251580" y="136980"/>
                  </a:lnTo>
                  <a:lnTo>
                    <a:pt x="245911" y="109447"/>
                  </a:lnTo>
                  <a:lnTo>
                    <a:pt x="235039" y="82906"/>
                  </a:lnTo>
                  <a:lnTo>
                    <a:pt x="219158" y="60124"/>
                  </a:lnTo>
                  <a:lnTo>
                    <a:pt x="189072" y="33647"/>
                  </a:lnTo>
                  <a:lnTo>
                    <a:pt x="163043" y="19081"/>
                  </a:lnTo>
                  <a:lnTo>
                    <a:pt x="134124" y="9847"/>
                  </a:lnTo>
                  <a:lnTo>
                    <a:pt x="102177" y="2160"/>
                  </a:lnTo>
                  <a:lnTo>
                    <a:pt x="7703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2" name="SMARTInkShape-766"/>
            <p:cNvSpPr/>
            <p:nvPr/>
          </p:nvSpPr>
          <p:spPr>
            <a:xfrm>
              <a:off x="4703683" y="5303520"/>
              <a:ext cx="225830" cy="272803"/>
            </a:xfrm>
            <a:custGeom>
              <a:avLst/>
              <a:gdLst/>
              <a:ahLst/>
              <a:cxnLst/>
              <a:rect l="0" t="0" r="0" b="0"/>
              <a:pathLst>
                <a:path w="225830" h="272803">
                  <a:moveTo>
                    <a:pt x="70791" y="26126"/>
                  </a:moveTo>
                  <a:lnTo>
                    <a:pt x="67324" y="26126"/>
                  </a:lnTo>
                  <a:lnTo>
                    <a:pt x="63686" y="28060"/>
                  </a:lnTo>
                  <a:lnTo>
                    <a:pt x="31418" y="52874"/>
                  </a:lnTo>
                  <a:lnTo>
                    <a:pt x="14149" y="73259"/>
                  </a:lnTo>
                  <a:lnTo>
                    <a:pt x="4579" y="91858"/>
                  </a:lnTo>
                  <a:lnTo>
                    <a:pt x="58" y="122862"/>
                  </a:lnTo>
                  <a:lnTo>
                    <a:pt x="0" y="148324"/>
                  </a:lnTo>
                  <a:lnTo>
                    <a:pt x="4983" y="173527"/>
                  </a:lnTo>
                  <a:lnTo>
                    <a:pt x="16055" y="195108"/>
                  </a:lnTo>
                  <a:lnTo>
                    <a:pt x="40869" y="221903"/>
                  </a:lnTo>
                  <a:lnTo>
                    <a:pt x="73509" y="248162"/>
                  </a:lnTo>
                  <a:lnTo>
                    <a:pt x="102722" y="260844"/>
                  </a:lnTo>
                  <a:lnTo>
                    <a:pt x="130891" y="269199"/>
                  </a:lnTo>
                  <a:lnTo>
                    <a:pt x="157622" y="272802"/>
                  </a:lnTo>
                  <a:lnTo>
                    <a:pt x="180460" y="270402"/>
                  </a:lnTo>
                  <a:lnTo>
                    <a:pt x="192346" y="265080"/>
                  </a:lnTo>
                  <a:lnTo>
                    <a:pt x="211803" y="249836"/>
                  </a:lnTo>
                  <a:lnTo>
                    <a:pt x="221752" y="230215"/>
                  </a:lnTo>
                  <a:lnTo>
                    <a:pt x="225829" y="206017"/>
                  </a:lnTo>
                  <a:lnTo>
                    <a:pt x="223570" y="176995"/>
                  </a:lnTo>
                  <a:lnTo>
                    <a:pt x="221771" y="145414"/>
                  </a:lnTo>
                  <a:lnTo>
                    <a:pt x="215544" y="125831"/>
                  </a:lnTo>
                  <a:lnTo>
                    <a:pt x="199799" y="98485"/>
                  </a:lnTo>
                  <a:lnTo>
                    <a:pt x="181345" y="71997"/>
                  </a:lnTo>
                  <a:lnTo>
                    <a:pt x="159073" y="40508"/>
                  </a:lnTo>
                  <a:lnTo>
                    <a:pt x="131718" y="19263"/>
                  </a:lnTo>
                  <a:lnTo>
                    <a:pt x="102376" y="3255"/>
                  </a:lnTo>
                  <a:lnTo>
                    <a:pt x="90386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3" name="SMARTInkShape-767"/>
            <p:cNvSpPr/>
            <p:nvPr/>
          </p:nvSpPr>
          <p:spPr>
            <a:xfrm>
              <a:off x="4464647" y="5277394"/>
              <a:ext cx="157317" cy="267095"/>
            </a:xfrm>
            <a:custGeom>
              <a:avLst/>
              <a:gdLst/>
              <a:ahLst/>
              <a:cxnLst/>
              <a:rect l="0" t="0" r="0" b="0"/>
              <a:pathLst>
                <a:path w="157317" h="267095">
                  <a:moveTo>
                    <a:pt x="55102" y="65314"/>
                  </a:moveTo>
                  <a:lnTo>
                    <a:pt x="51634" y="65314"/>
                  </a:lnTo>
                  <a:lnTo>
                    <a:pt x="47997" y="67249"/>
                  </a:lnTo>
                  <a:lnTo>
                    <a:pt x="43961" y="71255"/>
                  </a:lnTo>
                  <a:lnTo>
                    <a:pt x="35457" y="87587"/>
                  </a:lnTo>
                  <a:lnTo>
                    <a:pt x="23321" y="115030"/>
                  </a:lnTo>
                  <a:lnTo>
                    <a:pt x="12162" y="143917"/>
                  </a:lnTo>
                  <a:lnTo>
                    <a:pt x="2970" y="174888"/>
                  </a:lnTo>
                  <a:lnTo>
                    <a:pt x="0" y="188762"/>
                  </a:lnTo>
                  <a:lnTo>
                    <a:pt x="4007" y="215409"/>
                  </a:lnTo>
                  <a:lnTo>
                    <a:pt x="8444" y="227818"/>
                  </a:lnTo>
                  <a:lnTo>
                    <a:pt x="19103" y="242238"/>
                  </a:lnTo>
                  <a:lnTo>
                    <a:pt x="43462" y="259873"/>
                  </a:lnTo>
                  <a:lnTo>
                    <a:pt x="55734" y="264270"/>
                  </a:lnTo>
                  <a:lnTo>
                    <a:pt x="77885" y="267094"/>
                  </a:lnTo>
                  <a:lnTo>
                    <a:pt x="95235" y="264115"/>
                  </a:lnTo>
                  <a:lnTo>
                    <a:pt x="114164" y="255169"/>
                  </a:lnTo>
                  <a:lnTo>
                    <a:pt x="130094" y="239860"/>
                  </a:lnTo>
                  <a:lnTo>
                    <a:pt x="143991" y="209240"/>
                  </a:lnTo>
                  <a:lnTo>
                    <a:pt x="154333" y="180208"/>
                  </a:lnTo>
                  <a:lnTo>
                    <a:pt x="157316" y="152173"/>
                  </a:lnTo>
                  <a:lnTo>
                    <a:pt x="153927" y="121933"/>
                  </a:lnTo>
                  <a:lnTo>
                    <a:pt x="146876" y="94267"/>
                  </a:lnTo>
                  <a:lnTo>
                    <a:pt x="131643" y="68410"/>
                  </a:lnTo>
                  <a:lnTo>
                    <a:pt x="108925" y="39800"/>
                  </a:lnTo>
                  <a:lnTo>
                    <a:pt x="92821" y="21711"/>
                  </a:lnTo>
                  <a:lnTo>
                    <a:pt x="71341" y="6062"/>
                  </a:lnTo>
                  <a:lnTo>
                    <a:pt x="42039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4" name="SMARTInkShape-768"/>
            <p:cNvSpPr/>
            <p:nvPr/>
          </p:nvSpPr>
          <p:spPr>
            <a:xfrm>
              <a:off x="4317274" y="5551714"/>
              <a:ext cx="39190" cy="45721"/>
            </a:xfrm>
            <a:custGeom>
              <a:avLst/>
              <a:gdLst/>
              <a:ahLst/>
              <a:cxnLst/>
              <a:rect l="0" t="0" r="0" b="0"/>
              <a:pathLst>
                <a:path w="39190" h="45721">
                  <a:moveTo>
                    <a:pt x="39189" y="0"/>
                  </a:moveTo>
                  <a:lnTo>
                    <a:pt x="35722" y="0"/>
                  </a:lnTo>
                  <a:lnTo>
                    <a:pt x="32084" y="1936"/>
                  </a:lnTo>
                  <a:lnTo>
                    <a:pt x="30098" y="3467"/>
                  </a:lnTo>
                  <a:lnTo>
                    <a:pt x="27892" y="9040"/>
                  </a:lnTo>
                  <a:lnTo>
                    <a:pt x="27303" y="12559"/>
                  </a:lnTo>
                  <a:lnTo>
                    <a:pt x="25459" y="15630"/>
                  </a:lnTo>
                  <a:lnTo>
                    <a:pt x="0" y="4572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5" name="SMARTInkShape-769"/>
            <p:cNvSpPr/>
            <p:nvPr/>
          </p:nvSpPr>
          <p:spPr>
            <a:xfrm>
              <a:off x="4076114" y="5277394"/>
              <a:ext cx="213326" cy="253669"/>
            </a:xfrm>
            <a:custGeom>
              <a:avLst/>
              <a:gdLst/>
              <a:ahLst/>
              <a:cxnLst/>
              <a:rect l="0" t="0" r="0" b="0"/>
              <a:pathLst>
                <a:path w="213326" h="253669">
                  <a:moveTo>
                    <a:pt x="117063" y="52252"/>
                  </a:moveTo>
                  <a:lnTo>
                    <a:pt x="113596" y="52252"/>
                  </a:lnTo>
                  <a:lnTo>
                    <a:pt x="109958" y="54186"/>
                  </a:lnTo>
                  <a:lnTo>
                    <a:pt x="105922" y="56740"/>
                  </a:lnTo>
                  <a:lnTo>
                    <a:pt x="87152" y="64544"/>
                  </a:lnTo>
                  <a:lnTo>
                    <a:pt x="55905" y="82913"/>
                  </a:lnTo>
                  <a:lnTo>
                    <a:pt x="38708" y="95041"/>
                  </a:lnTo>
                  <a:lnTo>
                    <a:pt x="15027" y="124572"/>
                  </a:lnTo>
                  <a:lnTo>
                    <a:pt x="5228" y="143832"/>
                  </a:lnTo>
                  <a:lnTo>
                    <a:pt x="252" y="174433"/>
                  </a:lnTo>
                  <a:lnTo>
                    <a:pt x="0" y="179425"/>
                  </a:lnTo>
                  <a:lnTo>
                    <a:pt x="3591" y="190779"/>
                  </a:lnTo>
                  <a:lnTo>
                    <a:pt x="13773" y="207476"/>
                  </a:lnTo>
                  <a:lnTo>
                    <a:pt x="27918" y="221615"/>
                  </a:lnTo>
                  <a:lnTo>
                    <a:pt x="59308" y="243055"/>
                  </a:lnTo>
                  <a:lnTo>
                    <a:pt x="83178" y="250946"/>
                  </a:lnTo>
                  <a:lnTo>
                    <a:pt x="108636" y="253606"/>
                  </a:lnTo>
                  <a:lnTo>
                    <a:pt x="133838" y="253668"/>
                  </a:lnTo>
                  <a:lnTo>
                    <a:pt x="155416" y="248687"/>
                  </a:lnTo>
                  <a:lnTo>
                    <a:pt x="180277" y="234370"/>
                  </a:lnTo>
                  <a:lnTo>
                    <a:pt x="199380" y="214096"/>
                  </a:lnTo>
                  <a:lnTo>
                    <a:pt x="209267" y="192049"/>
                  </a:lnTo>
                  <a:lnTo>
                    <a:pt x="213325" y="167131"/>
                  </a:lnTo>
                  <a:lnTo>
                    <a:pt x="211061" y="137896"/>
                  </a:lnTo>
                  <a:lnTo>
                    <a:pt x="205794" y="109720"/>
                  </a:lnTo>
                  <a:lnTo>
                    <a:pt x="196170" y="79520"/>
                  </a:lnTo>
                  <a:lnTo>
                    <a:pt x="179189" y="47236"/>
                  </a:lnTo>
                  <a:lnTo>
                    <a:pt x="161112" y="27301"/>
                  </a:lnTo>
                  <a:lnTo>
                    <a:pt x="131301" y="9129"/>
                  </a:lnTo>
                  <a:lnTo>
                    <a:pt x="112815" y="2704"/>
                  </a:lnTo>
                  <a:lnTo>
                    <a:pt x="84406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6" name="SMARTInkShape-770"/>
            <p:cNvSpPr/>
            <p:nvPr/>
          </p:nvSpPr>
          <p:spPr>
            <a:xfrm>
              <a:off x="3899263" y="5349241"/>
              <a:ext cx="117566" cy="6531"/>
            </a:xfrm>
            <a:custGeom>
              <a:avLst/>
              <a:gdLst/>
              <a:ahLst/>
              <a:cxnLst/>
              <a:rect l="0" t="0" r="0" b="0"/>
              <a:pathLst>
                <a:path w="117566" h="6531">
                  <a:moveTo>
                    <a:pt x="0" y="0"/>
                  </a:moveTo>
                  <a:lnTo>
                    <a:pt x="30084" y="0"/>
                  </a:lnTo>
                  <a:lnTo>
                    <a:pt x="59995" y="1934"/>
                  </a:lnTo>
                  <a:lnTo>
                    <a:pt x="86922" y="5622"/>
                  </a:lnTo>
                  <a:lnTo>
                    <a:pt x="117565" y="653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7" name="SMARTInkShape-771"/>
            <p:cNvSpPr/>
            <p:nvPr/>
          </p:nvSpPr>
          <p:spPr>
            <a:xfrm>
              <a:off x="3794873" y="5342708"/>
              <a:ext cx="207100" cy="189351"/>
            </a:xfrm>
            <a:custGeom>
              <a:avLst/>
              <a:gdLst/>
              <a:ahLst/>
              <a:cxnLst/>
              <a:rect l="0" t="0" r="0" b="0"/>
              <a:pathLst>
                <a:path w="207100" h="189351">
                  <a:moveTo>
                    <a:pt x="52138" y="0"/>
                  </a:moveTo>
                  <a:lnTo>
                    <a:pt x="48671" y="0"/>
                  </a:lnTo>
                  <a:lnTo>
                    <a:pt x="45034" y="1935"/>
                  </a:lnTo>
                  <a:lnTo>
                    <a:pt x="13065" y="26141"/>
                  </a:lnTo>
                  <a:lnTo>
                    <a:pt x="1184" y="37900"/>
                  </a:lnTo>
                  <a:lnTo>
                    <a:pt x="463" y="40552"/>
                  </a:lnTo>
                  <a:lnTo>
                    <a:pt x="0" y="44698"/>
                  </a:lnTo>
                  <a:lnTo>
                    <a:pt x="3388" y="48885"/>
                  </a:lnTo>
                  <a:lnTo>
                    <a:pt x="24334" y="61047"/>
                  </a:lnTo>
                  <a:lnTo>
                    <a:pt x="52778" y="71858"/>
                  </a:lnTo>
                  <a:lnTo>
                    <a:pt x="85325" y="80556"/>
                  </a:lnTo>
                  <a:lnTo>
                    <a:pt x="116992" y="94478"/>
                  </a:lnTo>
                  <a:lnTo>
                    <a:pt x="148514" y="111205"/>
                  </a:lnTo>
                  <a:lnTo>
                    <a:pt x="175920" y="128485"/>
                  </a:lnTo>
                  <a:lnTo>
                    <a:pt x="196359" y="145876"/>
                  </a:lnTo>
                  <a:lnTo>
                    <a:pt x="204857" y="158208"/>
                  </a:lnTo>
                  <a:lnTo>
                    <a:pt x="207099" y="164174"/>
                  </a:lnTo>
                  <a:lnTo>
                    <a:pt x="206246" y="167506"/>
                  </a:lnTo>
                  <a:lnTo>
                    <a:pt x="201427" y="175080"/>
                  </a:lnTo>
                  <a:lnTo>
                    <a:pt x="190553" y="184037"/>
                  </a:lnTo>
                  <a:lnTo>
                    <a:pt x="182357" y="187023"/>
                  </a:lnTo>
                  <a:lnTo>
                    <a:pt x="155002" y="189097"/>
                  </a:lnTo>
                  <a:lnTo>
                    <a:pt x="123230" y="189350"/>
                  </a:lnTo>
                  <a:lnTo>
                    <a:pt x="97635" y="187458"/>
                  </a:lnTo>
                  <a:lnTo>
                    <a:pt x="66447" y="180318"/>
                  </a:lnTo>
                  <a:lnTo>
                    <a:pt x="45607" y="17634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8" name="SMARTInkShape-772"/>
            <p:cNvSpPr/>
            <p:nvPr/>
          </p:nvSpPr>
          <p:spPr>
            <a:xfrm>
              <a:off x="3495667" y="5316670"/>
              <a:ext cx="305625" cy="235045"/>
            </a:xfrm>
            <a:custGeom>
              <a:avLst/>
              <a:gdLst/>
              <a:ahLst/>
              <a:cxnLst/>
              <a:rect l="0" t="0" r="0" b="0"/>
              <a:pathLst>
                <a:path w="305625" h="235045">
                  <a:moveTo>
                    <a:pt x="24773" y="26038"/>
                  </a:moveTo>
                  <a:lnTo>
                    <a:pt x="24773" y="20415"/>
                  </a:lnTo>
                  <a:lnTo>
                    <a:pt x="28240" y="16308"/>
                  </a:lnTo>
                  <a:lnTo>
                    <a:pt x="31878" y="14457"/>
                  </a:lnTo>
                  <a:lnTo>
                    <a:pt x="33864" y="13963"/>
                  </a:lnTo>
                  <a:lnTo>
                    <a:pt x="42991" y="8681"/>
                  </a:lnTo>
                  <a:lnTo>
                    <a:pt x="72340" y="2151"/>
                  </a:lnTo>
                  <a:lnTo>
                    <a:pt x="102010" y="355"/>
                  </a:lnTo>
                  <a:lnTo>
                    <a:pt x="132518" y="0"/>
                  </a:lnTo>
                  <a:lnTo>
                    <a:pt x="161283" y="655"/>
                  </a:lnTo>
                  <a:lnTo>
                    <a:pt x="191037" y="9006"/>
                  </a:lnTo>
                  <a:lnTo>
                    <a:pt x="212068" y="19557"/>
                  </a:lnTo>
                  <a:lnTo>
                    <a:pt x="214950" y="21717"/>
                  </a:lnTo>
                  <a:lnTo>
                    <a:pt x="216872" y="24610"/>
                  </a:lnTo>
                  <a:lnTo>
                    <a:pt x="219007" y="31693"/>
                  </a:lnTo>
                  <a:lnTo>
                    <a:pt x="218851" y="34887"/>
                  </a:lnTo>
                  <a:lnTo>
                    <a:pt x="216742" y="40374"/>
                  </a:lnTo>
                  <a:lnTo>
                    <a:pt x="195090" y="67606"/>
                  </a:lnTo>
                  <a:lnTo>
                    <a:pt x="168778" y="84861"/>
                  </a:lnTo>
                  <a:lnTo>
                    <a:pt x="138933" y="102246"/>
                  </a:lnTo>
                  <a:lnTo>
                    <a:pt x="113672" y="118771"/>
                  </a:lnTo>
                  <a:lnTo>
                    <a:pt x="83618" y="138645"/>
                  </a:lnTo>
                  <a:lnTo>
                    <a:pt x="54351" y="156548"/>
                  </a:lnTo>
                  <a:lnTo>
                    <a:pt x="36924" y="167759"/>
                  </a:lnTo>
                  <a:lnTo>
                    <a:pt x="25819" y="173934"/>
                  </a:lnTo>
                  <a:lnTo>
                    <a:pt x="3212" y="197729"/>
                  </a:lnTo>
                  <a:lnTo>
                    <a:pt x="676" y="202252"/>
                  </a:lnTo>
                  <a:lnTo>
                    <a:pt x="0" y="204474"/>
                  </a:lnTo>
                  <a:lnTo>
                    <a:pt x="275" y="205956"/>
                  </a:lnTo>
                  <a:lnTo>
                    <a:pt x="1184" y="206943"/>
                  </a:lnTo>
                  <a:lnTo>
                    <a:pt x="4129" y="208766"/>
                  </a:lnTo>
                  <a:lnTo>
                    <a:pt x="7857" y="211996"/>
                  </a:lnTo>
                  <a:lnTo>
                    <a:pt x="13868" y="213915"/>
                  </a:lnTo>
                  <a:lnTo>
                    <a:pt x="33020" y="215146"/>
                  </a:lnTo>
                  <a:lnTo>
                    <a:pt x="58495" y="210902"/>
                  </a:lnTo>
                  <a:lnTo>
                    <a:pt x="83065" y="209506"/>
                  </a:lnTo>
                  <a:lnTo>
                    <a:pt x="112278" y="209092"/>
                  </a:lnTo>
                  <a:lnTo>
                    <a:pt x="140366" y="208970"/>
                  </a:lnTo>
                  <a:lnTo>
                    <a:pt x="170621" y="209659"/>
                  </a:lnTo>
                  <a:lnTo>
                    <a:pt x="198293" y="213411"/>
                  </a:lnTo>
                  <a:lnTo>
                    <a:pt x="224877" y="215571"/>
                  </a:lnTo>
                  <a:lnTo>
                    <a:pt x="250412" y="220485"/>
                  </a:lnTo>
                  <a:lnTo>
                    <a:pt x="282173" y="227312"/>
                  </a:lnTo>
                  <a:lnTo>
                    <a:pt x="289879" y="229914"/>
                  </a:lnTo>
                  <a:lnTo>
                    <a:pt x="298299" y="233525"/>
                  </a:lnTo>
                  <a:lnTo>
                    <a:pt x="305624" y="23504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92" name="SMARTInkShape-Group92"/>
          <p:cNvGrpSpPr/>
          <p:nvPr/>
        </p:nvGrpSpPr>
        <p:grpSpPr>
          <a:xfrm>
            <a:off x="2939142" y="5394959"/>
            <a:ext cx="248196" cy="71848"/>
            <a:chOff x="2939142" y="5394959"/>
            <a:chExt cx="248196" cy="71848"/>
          </a:xfrm>
        </p:grpSpPr>
        <p:sp>
          <p:nvSpPr>
            <p:cNvPr id="90" name="SMARTInkShape-773"/>
            <p:cNvSpPr/>
            <p:nvPr/>
          </p:nvSpPr>
          <p:spPr>
            <a:xfrm>
              <a:off x="2997926" y="5460273"/>
              <a:ext cx="189412" cy="6534"/>
            </a:xfrm>
            <a:custGeom>
              <a:avLst/>
              <a:gdLst/>
              <a:ahLst/>
              <a:cxnLst/>
              <a:rect l="0" t="0" r="0" b="0"/>
              <a:pathLst>
                <a:path w="189412" h="6534">
                  <a:moveTo>
                    <a:pt x="0" y="0"/>
                  </a:moveTo>
                  <a:lnTo>
                    <a:pt x="29485" y="0"/>
                  </a:lnTo>
                  <a:lnTo>
                    <a:pt x="54850" y="0"/>
                  </a:lnTo>
                  <a:lnTo>
                    <a:pt x="81082" y="1935"/>
                  </a:lnTo>
                  <a:lnTo>
                    <a:pt x="109900" y="5170"/>
                  </a:lnTo>
                  <a:lnTo>
                    <a:pt x="136824" y="6129"/>
                  </a:lnTo>
                  <a:lnTo>
                    <a:pt x="164993" y="6453"/>
                  </a:lnTo>
                  <a:lnTo>
                    <a:pt x="189411" y="653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1" name="SMARTInkShape-774"/>
            <p:cNvSpPr/>
            <p:nvPr/>
          </p:nvSpPr>
          <p:spPr>
            <a:xfrm>
              <a:off x="2939142" y="5394959"/>
              <a:ext cx="241665" cy="26127"/>
            </a:xfrm>
            <a:custGeom>
              <a:avLst/>
              <a:gdLst/>
              <a:ahLst/>
              <a:cxnLst/>
              <a:rect l="0" t="0" r="0" b="0"/>
              <a:pathLst>
                <a:path w="241665" h="26127">
                  <a:moveTo>
                    <a:pt x="0" y="26126"/>
                  </a:moveTo>
                  <a:lnTo>
                    <a:pt x="3468" y="26126"/>
                  </a:lnTo>
                  <a:lnTo>
                    <a:pt x="30085" y="15712"/>
                  </a:lnTo>
                  <a:lnTo>
                    <a:pt x="58061" y="11652"/>
                  </a:lnTo>
                  <a:lnTo>
                    <a:pt x="82034" y="6114"/>
                  </a:lnTo>
                  <a:lnTo>
                    <a:pt x="110183" y="1811"/>
                  </a:lnTo>
                  <a:lnTo>
                    <a:pt x="136908" y="538"/>
                  </a:lnTo>
                  <a:lnTo>
                    <a:pt x="163212" y="161"/>
                  </a:lnTo>
                  <a:lnTo>
                    <a:pt x="189390" y="48"/>
                  </a:lnTo>
                  <a:lnTo>
                    <a:pt x="217307" y="11"/>
                  </a:lnTo>
                  <a:lnTo>
                    <a:pt x="241664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118" name="SMARTInkShape-Group93"/>
          <p:cNvGrpSpPr/>
          <p:nvPr/>
        </p:nvGrpSpPr>
        <p:grpSpPr>
          <a:xfrm>
            <a:off x="3749146" y="4552405"/>
            <a:ext cx="4127758" cy="581225"/>
            <a:chOff x="3749146" y="4552405"/>
            <a:chExt cx="4127758" cy="581225"/>
          </a:xfrm>
        </p:grpSpPr>
        <p:sp>
          <p:nvSpPr>
            <p:cNvPr id="93" name="SMARTInkShape-775"/>
            <p:cNvSpPr/>
            <p:nvPr/>
          </p:nvSpPr>
          <p:spPr>
            <a:xfrm>
              <a:off x="7680960" y="4552405"/>
              <a:ext cx="195944" cy="156755"/>
            </a:xfrm>
            <a:custGeom>
              <a:avLst/>
              <a:gdLst/>
              <a:ahLst/>
              <a:cxnLst/>
              <a:rect l="0" t="0" r="0" b="0"/>
              <a:pathLst>
                <a:path w="195944" h="156755">
                  <a:moveTo>
                    <a:pt x="0" y="0"/>
                  </a:moveTo>
                  <a:lnTo>
                    <a:pt x="31378" y="0"/>
                  </a:lnTo>
                  <a:lnTo>
                    <a:pt x="63018" y="5215"/>
                  </a:lnTo>
                  <a:lnTo>
                    <a:pt x="92922" y="13233"/>
                  </a:lnTo>
                  <a:lnTo>
                    <a:pt x="116070" y="21581"/>
                  </a:lnTo>
                  <a:lnTo>
                    <a:pt x="136461" y="33937"/>
                  </a:lnTo>
                  <a:lnTo>
                    <a:pt x="140477" y="40725"/>
                  </a:lnTo>
                  <a:lnTo>
                    <a:pt x="143056" y="56910"/>
                  </a:lnTo>
                  <a:lnTo>
                    <a:pt x="140036" y="69759"/>
                  </a:lnTo>
                  <a:lnTo>
                    <a:pt x="131079" y="82759"/>
                  </a:lnTo>
                  <a:lnTo>
                    <a:pt x="101766" y="99337"/>
                  </a:lnTo>
                  <a:lnTo>
                    <a:pt x="72595" y="112191"/>
                  </a:lnTo>
                  <a:lnTo>
                    <a:pt x="45868" y="121719"/>
                  </a:lnTo>
                  <a:lnTo>
                    <a:pt x="16549" y="129312"/>
                  </a:lnTo>
                  <a:lnTo>
                    <a:pt x="13210" y="130477"/>
                  </a:lnTo>
                  <a:lnTo>
                    <a:pt x="10984" y="131979"/>
                  </a:lnTo>
                  <a:lnTo>
                    <a:pt x="9500" y="133706"/>
                  </a:lnTo>
                  <a:lnTo>
                    <a:pt x="5916" y="135625"/>
                  </a:lnTo>
                  <a:lnTo>
                    <a:pt x="3944" y="136137"/>
                  </a:lnTo>
                  <a:lnTo>
                    <a:pt x="3355" y="137204"/>
                  </a:lnTo>
                  <a:lnTo>
                    <a:pt x="3688" y="138641"/>
                  </a:lnTo>
                  <a:lnTo>
                    <a:pt x="5970" y="142694"/>
                  </a:lnTo>
                  <a:lnTo>
                    <a:pt x="8218" y="143248"/>
                  </a:lnTo>
                  <a:lnTo>
                    <a:pt x="38444" y="143680"/>
                  </a:lnTo>
                  <a:lnTo>
                    <a:pt x="53966" y="145624"/>
                  </a:lnTo>
                  <a:lnTo>
                    <a:pt x="85860" y="149618"/>
                  </a:lnTo>
                  <a:lnTo>
                    <a:pt x="116249" y="150104"/>
                  </a:lnTo>
                  <a:lnTo>
                    <a:pt x="143431" y="153667"/>
                  </a:lnTo>
                  <a:lnTo>
                    <a:pt x="174379" y="156348"/>
                  </a:lnTo>
                  <a:lnTo>
                    <a:pt x="195943" y="15675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4" name="SMARTInkShape-776"/>
            <p:cNvSpPr/>
            <p:nvPr/>
          </p:nvSpPr>
          <p:spPr>
            <a:xfrm>
              <a:off x="7432766" y="4611188"/>
              <a:ext cx="225792" cy="365762"/>
            </a:xfrm>
            <a:custGeom>
              <a:avLst/>
              <a:gdLst/>
              <a:ahLst/>
              <a:cxnLst/>
              <a:rect l="0" t="0" r="0" b="0"/>
              <a:pathLst>
                <a:path w="225792" h="365762">
                  <a:moveTo>
                    <a:pt x="0" y="0"/>
                  </a:moveTo>
                  <a:lnTo>
                    <a:pt x="3468" y="0"/>
                  </a:lnTo>
                  <a:lnTo>
                    <a:pt x="7105" y="1935"/>
                  </a:lnTo>
                  <a:lnTo>
                    <a:pt x="18820" y="9091"/>
                  </a:lnTo>
                  <a:lnTo>
                    <a:pt x="48413" y="21580"/>
                  </a:lnTo>
                  <a:lnTo>
                    <a:pt x="77618" y="37404"/>
                  </a:lnTo>
                  <a:lnTo>
                    <a:pt x="104681" y="57126"/>
                  </a:lnTo>
                  <a:lnTo>
                    <a:pt x="132213" y="81355"/>
                  </a:lnTo>
                  <a:lnTo>
                    <a:pt x="158755" y="110385"/>
                  </a:lnTo>
                  <a:lnTo>
                    <a:pt x="185005" y="141967"/>
                  </a:lnTo>
                  <a:lnTo>
                    <a:pt x="204231" y="170838"/>
                  </a:lnTo>
                  <a:lnTo>
                    <a:pt x="219122" y="201245"/>
                  </a:lnTo>
                  <a:lnTo>
                    <a:pt x="225791" y="233236"/>
                  </a:lnTo>
                  <a:lnTo>
                    <a:pt x="224300" y="262228"/>
                  </a:lnTo>
                  <a:lnTo>
                    <a:pt x="215795" y="285735"/>
                  </a:lnTo>
                  <a:lnTo>
                    <a:pt x="200615" y="306489"/>
                  </a:lnTo>
                  <a:lnTo>
                    <a:pt x="171492" y="327793"/>
                  </a:lnTo>
                  <a:lnTo>
                    <a:pt x="142087" y="344041"/>
                  </a:lnTo>
                  <a:lnTo>
                    <a:pt x="109640" y="356771"/>
                  </a:lnTo>
                  <a:lnTo>
                    <a:pt x="82151" y="364876"/>
                  </a:lnTo>
                  <a:lnTo>
                    <a:pt x="71845" y="36576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5" name="SMARTInkShape-777"/>
            <p:cNvSpPr/>
            <p:nvPr/>
          </p:nvSpPr>
          <p:spPr>
            <a:xfrm>
              <a:off x="7348439" y="4761411"/>
              <a:ext cx="139055" cy="175657"/>
            </a:xfrm>
            <a:custGeom>
              <a:avLst/>
              <a:gdLst/>
              <a:ahLst/>
              <a:cxnLst/>
              <a:rect l="0" t="0" r="0" b="0"/>
              <a:pathLst>
                <a:path w="139055" h="175657">
                  <a:moveTo>
                    <a:pt x="97389" y="32658"/>
                  </a:moveTo>
                  <a:lnTo>
                    <a:pt x="91765" y="32658"/>
                  </a:lnTo>
                  <a:lnTo>
                    <a:pt x="61514" y="50876"/>
                  </a:lnTo>
                  <a:lnTo>
                    <a:pt x="29749" y="74285"/>
                  </a:lnTo>
                  <a:lnTo>
                    <a:pt x="13243" y="87890"/>
                  </a:lnTo>
                  <a:lnTo>
                    <a:pt x="3837" y="104661"/>
                  </a:lnTo>
                  <a:lnTo>
                    <a:pt x="290" y="125632"/>
                  </a:lnTo>
                  <a:lnTo>
                    <a:pt x="0" y="131653"/>
                  </a:lnTo>
                  <a:lnTo>
                    <a:pt x="3547" y="142212"/>
                  </a:lnTo>
                  <a:lnTo>
                    <a:pt x="9961" y="151017"/>
                  </a:lnTo>
                  <a:lnTo>
                    <a:pt x="30140" y="168463"/>
                  </a:lnTo>
                  <a:lnTo>
                    <a:pt x="42584" y="172843"/>
                  </a:lnTo>
                  <a:lnTo>
                    <a:pt x="70759" y="175656"/>
                  </a:lnTo>
                  <a:lnTo>
                    <a:pt x="90708" y="172677"/>
                  </a:lnTo>
                  <a:lnTo>
                    <a:pt x="106941" y="163730"/>
                  </a:lnTo>
                  <a:lnTo>
                    <a:pt x="120943" y="151887"/>
                  </a:lnTo>
                  <a:lnTo>
                    <a:pt x="130817" y="135718"/>
                  </a:lnTo>
                  <a:lnTo>
                    <a:pt x="138338" y="113672"/>
                  </a:lnTo>
                  <a:lnTo>
                    <a:pt x="139054" y="99144"/>
                  </a:lnTo>
                  <a:lnTo>
                    <a:pt x="136227" y="85430"/>
                  </a:lnTo>
                  <a:lnTo>
                    <a:pt x="122586" y="58886"/>
                  </a:lnTo>
                  <a:lnTo>
                    <a:pt x="101622" y="26865"/>
                  </a:lnTo>
                  <a:lnTo>
                    <a:pt x="84303" y="9043"/>
                  </a:lnTo>
                  <a:lnTo>
                    <a:pt x="71264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6" name="SMARTInkShape-778"/>
            <p:cNvSpPr/>
            <p:nvPr/>
          </p:nvSpPr>
          <p:spPr>
            <a:xfrm>
              <a:off x="7099663" y="4767943"/>
              <a:ext cx="176349" cy="163287"/>
            </a:xfrm>
            <a:custGeom>
              <a:avLst/>
              <a:gdLst/>
              <a:ahLst/>
              <a:cxnLst/>
              <a:rect l="0" t="0" r="0" b="0"/>
              <a:pathLst>
                <a:path w="176349" h="163287">
                  <a:moveTo>
                    <a:pt x="0" y="0"/>
                  </a:moveTo>
                  <a:lnTo>
                    <a:pt x="31568" y="0"/>
                  </a:lnTo>
                  <a:lnTo>
                    <a:pt x="59293" y="725"/>
                  </a:lnTo>
                  <a:lnTo>
                    <a:pt x="90035" y="7105"/>
                  </a:lnTo>
                  <a:lnTo>
                    <a:pt x="120756" y="15353"/>
                  </a:lnTo>
                  <a:lnTo>
                    <a:pt x="148837" y="23971"/>
                  </a:lnTo>
                  <a:lnTo>
                    <a:pt x="159525" y="28313"/>
                  </a:lnTo>
                  <a:lnTo>
                    <a:pt x="162955" y="31212"/>
                  </a:lnTo>
                  <a:lnTo>
                    <a:pt x="166766" y="38305"/>
                  </a:lnTo>
                  <a:lnTo>
                    <a:pt x="168913" y="50457"/>
                  </a:lnTo>
                  <a:lnTo>
                    <a:pt x="165545" y="58953"/>
                  </a:lnTo>
                  <a:lnTo>
                    <a:pt x="151556" y="76234"/>
                  </a:lnTo>
                  <a:lnTo>
                    <a:pt x="135619" y="85805"/>
                  </a:lnTo>
                  <a:lnTo>
                    <a:pt x="105516" y="95541"/>
                  </a:lnTo>
                  <a:lnTo>
                    <a:pt x="80210" y="102976"/>
                  </a:lnTo>
                  <a:lnTo>
                    <a:pt x="47587" y="114254"/>
                  </a:lnTo>
                  <a:lnTo>
                    <a:pt x="23431" y="120380"/>
                  </a:lnTo>
                  <a:lnTo>
                    <a:pt x="9897" y="128577"/>
                  </a:lnTo>
                  <a:lnTo>
                    <a:pt x="4882" y="132861"/>
                  </a:lnTo>
                  <a:lnTo>
                    <a:pt x="3981" y="135021"/>
                  </a:lnTo>
                  <a:lnTo>
                    <a:pt x="4105" y="137184"/>
                  </a:lnTo>
                  <a:lnTo>
                    <a:pt x="4913" y="139353"/>
                  </a:lnTo>
                  <a:lnTo>
                    <a:pt x="6904" y="140799"/>
                  </a:lnTo>
                  <a:lnTo>
                    <a:pt x="34657" y="148651"/>
                  </a:lnTo>
                  <a:lnTo>
                    <a:pt x="66139" y="156874"/>
                  </a:lnTo>
                  <a:lnTo>
                    <a:pt x="91685" y="161386"/>
                  </a:lnTo>
                  <a:lnTo>
                    <a:pt x="117638" y="162722"/>
                  </a:lnTo>
                  <a:lnTo>
                    <a:pt x="148946" y="163174"/>
                  </a:lnTo>
                  <a:lnTo>
                    <a:pt x="176348" y="16328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7" name="SMARTInkShape-779"/>
            <p:cNvSpPr/>
            <p:nvPr/>
          </p:nvSpPr>
          <p:spPr>
            <a:xfrm>
              <a:off x="6969537" y="4650377"/>
              <a:ext cx="130127" cy="365761"/>
            </a:xfrm>
            <a:custGeom>
              <a:avLst/>
              <a:gdLst/>
              <a:ahLst/>
              <a:cxnLst/>
              <a:rect l="0" t="0" r="0" b="0"/>
              <a:pathLst>
                <a:path w="130127" h="365761">
                  <a:moveTo>
                    <a:pt x="130126" y="0"/>
                  </a:moveTo>
                  <a:lnTo>
                    <a:pt x="121036" y="0"/>
                  </a:lnTo>
                  <a:lnTo>
                    <a:pt x="111306" y="3467"/>
                  </a:lnTo>
                  <a:lnTo>
                    <a:pt x="86460" y="24443"/>
                  </a:lnTo>
                  <a:lnTo>
                    <a:pt x="64796" y="52891"/>
                  </a:lnTo>
                  <a:lnTo>
                    <a:pt x="43923" y="81971"/>
                  </a:lnTo>
                  <a:lnTo>
                    <a:pt x="28706" y="110567"/>
                  </a:lnTo>
                  <a:lnTo>
                    <a:pt x="15006" y="138554"/>
                  </a:lnTo>
                  <a:lnTo>
                    <a:pt x="5221" y="168698"/>
                  </a:lnTo>
                  <a:lnTo>
                    <a:pt x="1193" y="200611"/>
                  </a:lnTo>
                  <a:lnTo>
                    <a:pt x="0" y="229581"/>
                  </a:lnTo>
                  <a:lnTo>
                    <a:pt x="3113" y="256548"/>
                  </a:lnTo>
                  <a:lnTo>
                    <a:pt x="8632" y="282923"/>
                  </a:lnTo>
                  <a:lnTo>
                    <a:pt x="22214" y="312627"/>
                  </a:lnTo>
                  <a:lnTo>
                    <a:pt x="43164" y="342583"/>
                  </a:lnTo>
                  <a:lnTo>
                    <a:pt x="71343" y="36576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8" name="SMARTInkShape-780"/>
            <p:cNvSpPr/>
            <p:nvPr/>
          </p:nvSpPr>
          <p:spPr>
            <a:xfrm>
              <a:off x="6681652" y="4611188"/>
              <a:ext cx="186550" cy="418013"/>
            </a:xfrm>
            <a:custGeom>
              <a:avLst/>
              <a:gdLst/>
              <a:ahLst/>
              <a:cxnLst/>
              <a:rect l="0" t="0" r="0" b="0"/>
              <a:pathLst>
                <a:path w="186550" h="418013">
                  <a:moveTo>
                    <a:pt x="32656" y="0"/>
                  </a:moveTo>
                  <a:lnTo>
                    <a:pt x="32656" y="3468"/>
                  </a:lnTo>
                  <a:lnTo>
                    <a:pt x="34592" y="7105"/>
                  </a:lnTo>
                  <a:lnTo>
                    <a:pt x="54930" y="33854"/>
                  </a:lnTo>
                  <a:lnTo>
                    <a:pt x="78906" y="62488"/>
                  </a:lnTo>
                  <a:lnTo>
                    <a:pt x="101595" y="91006"/>
                  </a:lnTo>
                  <a:lnTo>
                    <a:pt x="118208" y="113744"/>
                  </a:lnTo>
                  <a:lnTo>
                    <a:pt x="134542" y="137640"/>
                  </a:lnTo>
                  <a:lnTo>
                    <a:pt x="149059" y="160354"/>
                  </a:lnTo>
                  <a:lnTo>
                    <a:pt x="162767" y="184480"/>
                  </a:lnTo>
                  <a:lnTo>
                    <a:pt x="174666" y="208991"/>
                  </a:lnTo>
                  <a:lnTo>
                    <a:pt x="182375" y="231980"/>
                  </a:lnTo>
                  <a:lnTo>
                    <a:pt x="186283" y="254293"/>
                  </a:lnTo>
                  <a:lnTo>
                    <a:pt x="186549" y="285319"/>
                  </a:lnTo>
                  <a:lnTo>
                    <a:pt x="180095" y="312897"/>
                  </a:lnTo>
                  <a:lnTo>
                    <a:pt x="172208" y="329929"/>
                  </a:lnTo>
                  <a:lnTo>
                    <a:pt x="149405" y="358602"/>
                  </a:lnTo>
                  <a:lnTo>
                    <a:pt x="136796" y="370562"/>
                  </a:lnTo>
                  <a:lnTo>
                    <a:pt x="109027" y="386088"/>
                  </a:lnTo>
                  <a:lnTo>
                    <a:pt x="79270" y="399449"/>
                  </a:lnTo>
                  <a:lnTo>
                    <a:pt x="52427" y="408352"/>
                  </a:lnTo>
                  <a:lnTo>
                    <a:pt x="30031" y="412798"/>
                  </a:lnTo>
                  <a:lnTo>
                    <a:pt x="22781" y="415694"/>
                  </a:lnTo>
                  <a:lnTo>
                    <a:pt x="0" y="41801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9" name="SMARTInkShape-781"/>
            <p:cNvSpPr/>
            <p:nvPr/>
          </p:nvSpPr>
          <p:spPr>
            <a:xfrm>
              <a:off x="6515867" y="4728754"/>
              <a:ext cx="185230" cy="169395"/>
            </a:xfrm>
            <a:custGeom>
              <a:avLst/>
              <a:gdLst/>
              <a:ahLst/>
              <a:cxnLst/>
              <a:rect l="0" t="0" r="0" b="0"/>
              <a:pathLst>
                <a:path w="185230" h="169395">
                  <a:moveTo>
                    <a:pt x="54750" y="26126"/>
                  </a:moveTo>
                  <a:lnTo>
                    <a:pt x="54750" y="29593"/>
                  </a:lnTo>
                  <a:lnTo>
                    <a:pt x="54024" y="30614"/>
                  </a:lnTo>
                  <a:lnTo>
                    <a:pt x="52814" y="31295"/>
                  </a:lnTo>
                  <a:lnTo>
                    <a:pt x="49126" y="32388"/>
                  </a:lnTo>
                  <a:lnTo>
                    <a:pt x="48621" y="34473"/>
                  </a:lnTo>
                  <a:lnTo>
                    <a:pt x="48487" y="36045"/>
                  </a:lnTo>
                  <a:lnTo>
                    <a:pt x="44467" y="39727"/>
                  </a:lnTo>
                  <a:lnTo>
                    <a:pt x="13963" y="63279"/>
                  </a:lnTo>
                  <a:lnTo>
                    <a:pt x="5492" y="75435"/>
                  </a:lnTo>
                  <a:lnTo>
                    <a:pt x="684" y="86504"/>
                  </a:lnTo>
                  <a:lnTo>
                    <a:pt x="0" y="96745"/>
                  </a:lnTo>
                  <a:lnTo>
                    <a:pt x="5471" y="115147"/>
                  </a:lnTo>
                  <a:lnTo>
                    <a:pt x="14910" y="131847"/>
                  </a:lnTo>
                  <a:lnTo>
                    <a:pt x="30367" y="147117"/>
                  </a:lnTo>
                  <a:lnTo>
                    <a:pt x="59584" y="160065"/>
                  </a:lnTo>
                  <a:lnTo>
                    <a:pt x="89007" y="167676"/>
                  </a:lnTo>
                  <a:lnTo>
                    <a:pt x="119090" y="169394"/>
                  </a:lnTo>
                  <a:lnTo>
                    <a:pt x="145271" y="164519"/>
                  </a:lnTo>
                  <a:lnTo>
                    <a:pt x="160512" y="157926"/>
                  </a:lnTo>
                  <a:lnTo>
                    <a:pt x="169730" y="150985"/>
                  </a:lnTo>
                  <a:lnTo>
                    <a:pt x="179613" y="135451"/>
                  </a:lnTo>
                  <a:lnTo>
                    <a:pt x="183670" y="120526"/>
                  </a:lnTo>
                  <a:lnTo>
                    <a:pt x="185153" y="90970"/>
                  </a:lnTo>
                  <a:lnTo>
                    <a:pt x="185229" y="84594"/>
                  </a:lnTo>
                  <a:lnTo>
                    <a:pt x="178399" y="65222"/>
                  </a:lnTo>
                  <a:lnTo>
                    <a:pt x="154668" y="35208"/>
                  </a:lnTo>
                  <a:lnTo>
                    <a:pt x="123129" y="17832"/>
                  </a:lnTo>
                  <a:lnTo>
                    <a:pt x="91101" y="2928"/>
                  </a:lnTo>
                  <a:lnTo>
                    <a:pt x="83503" y="867"/>
                  </a:lnTo>
                  <a:lnTo>
                    <a:pt x="74344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0" name="SMARTInkShape-782"/>
            <p:cNvSpPr/>
            <p:nvPr/>
          </p:nvSpPr>
          <p:spPr>
            <a:xfrm>
              <a:off x="6375814" y="4800600"/>
              <a:ext cx="155615" cy="135547"/>
            </a:xfrm>
            <a:custGeom>
              <a:avLst/>
              <a:gdLst/>
              <a:ahLst/>
              <a:cxnLst/>
              <a:rect l="0" t="0" r="0" b="0"/>
              <a:pathLst>
                <a:path w="155615" h="135547">
                  <a:moveTo>
                    <a:pt x="57643" y="0"/>
                  </a:moveTo>
                  <a:lnTo>
                    <a:pt x="54175" y="0"/>
                  </a:lnTo>
                  <a:lnTo>
                    <a:pt x="33199" y="9091"/>
                  </a:lnTo>
                  <a:lnTo>
                    <a:pt x="7525" y="30896"/>
                  </a:lnTo>
                  <a:lnTo>
                    <a:pt x="2710" y="39373"/>
                  </a:lnTo>
                  <a:lnTo>
                    <a:pt x="0" y="54240"/>
                  </a:lnTo>
                  <a:lnTo>
                    <a:pt x="93" y="65473"/>
                  </a:lnTo>
                  <a:lnTo>
                    <a:pt x="4950" y="80682"/>
                  </a:lnTo>
                  <a:lnTo>
                    <a:pt x="23323" y="107871"/>
                  </a:lnTo>
                  <a:lnTo>
                    <a:pt x="35616" y="115192"/>
                  </a:lnTo>
                  <a:lnTo>
                    <a:pt x="65896" y="128139"/>
                  </a:lnTo>
                  <a:lnTo>
                    <a:pt x="88705" y="135163"/>
                  </a:lnTo>
                  <a:lnTo>
                    <a:pt x="99025" y="135546"/>
                  </a:lnTo>
                  <a:lnTo>
                    <a:pt x="110870" y="133298"/>
                  </a:lnTo>
                  <a:lnTo>
                    <a:pt x="119520" y="127945"/>
                  </a:lnTo>
                  <a:lnTo>
                    <a:pt x="137879" y="107778"/>
                  </a:lnTo>
                  <a:lnTo>
                    <a:pt x="152492" y="76775"/>
                  </a:lnTo>
                  <a:lnTo>
                    <a:pt x="155614" y="5878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1" name="SMARTInkShape-783"/>
            <p:cNvSpPr/>
            <p:nvPr/>
          </p:nvSpPr>
          <p:spPr>
            <a:xfrm>
              <a:off x="6179121" y="4787537"/>
              <a:ext cx="154698" cy="168152"/>
            </a:xfrm>
            <a:custGeom>
              <a:avLst/>
              <a:gdLst/>
              <a:ahLst/>
              <a:cxnLst/>
              <a:rect l="0" t="0" r="0" b="0"/>
              <a:pathLst>
                <a:path w="154698" h="168152">
                  <a:moveTo>
                    <a:pt x="45330" y="0"/>
                  </a:moveTo>
                  <a:lnTo>
                    <a:pt x="45330" y="5623"/>
                  </a:lnTo>
                  <a:lnTo>
                    <a:pt x="23348" y="35874"/>
                  </a:lnTo>
                  <a:lnTo>
                    <a:pt x="10756" y="65738"/>
                  </a:lnTo>
                  <a:lnTo>
                    <a:pt x="1579" y="96092"/>
                  </a:lnTo>
                  <a:lnTo>
                    <a:pt x="0" y="118484"/>
                  </a:lnTo>
                  <a:lnTo>
                    <a:pt x="3193" y="133966"/>
                  </a:lnTo>
                  <a:lnTo>
                    <a:pt x="12203" y="147744"/>
                  </a:lnTo>
                  <a:lnTo>
                    <a:pt x="27532" y="157552"/>
                  </a:lnTo>
                  <a:lnTo>
                    <a:pt x="52216" y="166642"/>
                  </a:lnTo>
                  <a:lnTo>
                    <a:pt x="71561" y="168151"/>
                  </a:lnTo>
                  <a:lnTo>
                    <a:pt x="91082" y="163598"/>
                  </a:lnTo>
                  <a:lnTo>
                    <a:pt x="115247" y="149425"/>
                  </a:lnTo>
                  <a:lnTo>
                    <a:pt x="134213" y="129181"/>
                  </a:lnTo>
                  <a:lnTo>
                    <a:pt x="149210" y="97781"/>
                  </a:lnTo>
                  <a:lnTo>
                    <a:pt x="154246" y="76386"/>
                  </a:lnTo>
                  <a:lnTo>
                    <a:pt x="154697" y="61526"/>
                  </a:lnTo>
                  <a:lnTo>
                    <a:pt x="152479" y="50084"/>
                  </a:lnTo>
                  <a:lnTo>
                    <a:pt x="143683" y="32014"/>
                  </a:lnTo>
                  <a:lnTo>
                    <a:pt x="119196" y="8126"/>
                  </a:lnTo>
                  <a:lnTo>
                    <a:pt x="110574" y="3612"/>
                  </a:lnTo>
                  <a:lnTo>
                    <a:pt x="88863" y="476"/>
                  </a:lnTo>
                  <a:lnTo>
                    <a:pt x="71456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2" name="SMARTInkShape-784"/>
            <p:cNvSpPr/>
            <p:nvPr/>
          </p:nvSpPr>
          <p:spPr>
            <a:xfrm>
              <a:off x="6113417" y="4800600"/>
              <a:ext cx="13064" cy="137160"/>
            </a:xfrm>
            <a:custGeom>
              <a:avLst/>
              <a:gdLst/>
              <a:ahLst/>
              <a:cxnLst/>
              <a:rect l="0" t="0" r="0" b="0"/>
              <a:pathLst>
                <a:path w="13064" h="137160">
                  <a:moveTo>
                    <a:pt x="13063" y="0"/>
                  </a:moveTo>
                  <a:lnTo>
                    <a:pt x="13063" y="28400"/>
                  </a:lnTo>
                  <a:lnTo>
                    <a:pt x="11127" y="46394"/>
                  </a:lnTo>
                  <a:lnTo>
                    <a:pt x="6410" y="78466"/>
                  </a:lnTo>
                  <a:lnTo>
                    <a:pt x="658" y="107871"/>
                  </a:lnTo>
                  <a:lnTo>
                    <a:pt x="0" y="13715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3" name="SMARTInkShape-785"/>
            <p:cNvSpPr/>
            <p:nvPr/>
          </p:nvSpPr>
          <p:spPr>
            <a:xfrm>
              <a:off x="5957301" y="4702628"/>
              <a:ext cx="136523" cy="326573"/>
            </a:xfrm>
            <a:custGeom>
              <a:avLst/>
              <a:gdLst/>
              <a:ahLst/>
              <a:cxnLst/>
              <a:rect l="0" t="0" r="0" b="0"/>
              <a:pathLst>
                <a:path w="136523" h="326573">
                  <a:moveTo>
                    <a:pt x="136522" y="0"/>
                  </a:moveTo>
                  <a:lnTo>
                    <a:pt x="130581" y="5215"/>
                  </a:lnTo>
                  <a:lnTo>
                    <a:pt x="101709" y="26750"/>
                  </a:lnTo>
                  <a:lnTo>
                    <a:pt x="70923" y="53195"/>
                  </a:lnTo>
                  <a:lnTo>
                    <a:pt x="38513" y="85033"/>
                  </a:lnTo>
                  <a:lnTo>
                    <a:pt x="18357" y="116273"/>
                  </a:lnTo>
                  <a:lnTo>
                    <a:pt x="6636" y="148463"/>
                  </a:lnTo>
                  <a:lnTo>
                    <a:pt x="1517" y="171231"/>
                  </a:lnTo>
                  <a:lnTo>
                    <a:pt x="0" y="196363"/>
                  </a:lnTo>
                  <a:lnTo>
                    <a:pt x="1487" y="222193"/>
                  </a:lnTo>
                  <a:lnTo>
                    <a:pt x="8490" y="253461"/>
                  </a:lnTo>
                  <a:lnTo>
                    <a:pt x="18194" y="270478"/>
                  </a:lnTo>
                  <a:lnTo>
                    <a:pt x="45841" y="298865"/>
                  </a:lnTo>
                  <a:lnTo>
                    <a:pt x="78288" y="321743"/>
                  </a:lnTo>
                  <a:lnTo>
                    <a:pt x="84270" y="32657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4" name="SMARTInkShape-786"/>
            <p:cNvSpPr/>
            <p:nvPr/>
          </p:nvSpPr>
          <p:spPr>
            <a:xfrm>
              <a:off x="5637048" y="4963885"/>
              <a:ext cx="208582" cy="150224"/>
            </a:xfrm>
            <a:custGeom>
              <a:avLst/>
              <a:gdLst/>
              <a:ahLst/>
              <a:cxnLst/>
              <a:rect l="0" t="0" r="0" b="0"/>
              <a:pathLst>
                <a:path w="208582" h="150224">
                  <a:moveTo>
                    <a:pt x="19169" y="0"/>
                  </a:moveTo>
                  <a:lnTo>
                    <a:pt x="28260" y="0"/>
                  </a:lnTo>
                  <a:lnTo>
                    <a:pt x="32401" y="1936"/>
                  </a:lnTo>
                  <a:lnTo>
                    <a:pt x="34522" y="3468"/>
                  </a:lnTo>
                  <a:lnTo>
                    <a:pt x="52843" y="5925"/>
                  </a:lnTo>
                  <a:lnTo>
                    <a:pt x="82556" y="6452"/>
                  </a:lnTo>
                  <a:lnTo>
                    <a:pt x="111717" y="8457"/>
                  </a:lnTo>
                  <a:lnTo>
                    <a:pt x="142790" y="17828"/>
                  </a:lnTo>
                  <a:lnTo>
                    <a:pt x="147304" y="18417"/>
                  </a:lnTo>
                  <a:lnTo>
                    <a:pt x="150312" y="19535"/>
                  </a:lnTo>
                  <a:lnTo>
                    <a:pt x="152318" y="21006"/>
                  </a:lnTo>
                  <a:lnTo>
                    <a:pt x="160290" y="30666"/>
                  </a:lnTo>
                  <a:lnTo>
                    <a:pt x="161718" y="34917"/>
                  </a:lnTo>
                  <a:lnTo>
                    <a:pt x="161374" y="37067"/>
                  </a:lnTo>
                  <a:lnTo>
                    <a:pt x="159055" y="41391"/>
                  </a:lnTo>
                  <a:lnTo>
                    <a:pt x="153669" y="47904"/>
                  </a:lnTo>
                  <a:lnTo>
                    <a:pt x="147649" y="50320"/>
                  </a:lnTo>
                  <a:lnTo>
                    <a:pt x="118314" y="57252"/>
                  </a:lnTo>
                  <a:lnTo>
                    <a:pt x="90309" y="63797"/>
                  </a:lnTo>
                  <a:lnTo>
                    <a:pt x="58265" y="74110"/>
                  </a:lnTo>
                  <a:lnTo>
                    <a:pt x="27622" y="79751"/>
                  </a:lnTo>
                  <a:lnTo>
                    <a:pt x="15142" y="85315"/>
                  </a:lnTo>
                  <a:lnTo>
                    <a:pt x="4424" y="93698"/>
                  </a:lnTo>
                  <a:lnTo>
                    <a:pt x="1730" y="98009"/>
                  </a:lnTo>
                  <a:lnTo>
                    <a:pt x="0" y="106688"/>
                  </a:lnTo>
                  <a:lnTo>
                    <a:pt x="1698" y="111038"/>
                  </a:lnTo>
                  <a:lnTo>
                    <a:pt x="3167" y="113214"/>
                  </a:lnTo>
                  <a:lnTo>
                    <a:pt x="5598" y="114664"/>
                  </a:lnTo>
                  <a:lnTo>
                    <a:pt x="34392" y="122566"/>
                  </a:lnTo>
                  <a:lnTo>
                    <a:pt x="62252" y="127263"/>
                  </a:lnTo>
                  <a:lnTo>
                    <a:pt x="87170" y="129632"/>
                  </a:lnTo>
                  <a:lnTo>
                    <a:pt x="117832" y="131157"/>
                  </a:lnTo>
                  <a:lnTo>
                    <a:pt x="144762" y="135060"/>
                  </a:lnTo>
                  <a:lnTo>
                    <a:pt x="176263" y="140351"/>
                  </a:lnTo>
                  <a:lnTo>
                    <a:pt x="199585" y="145187"/>
                  </a:lnTo>
                  <a:lnTo>
                    <a:pt x="208581" y="15022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5" name="SMARTInkShape-787"/>
            <p:cNvSpPr/>
            <p:nvPr/>
          </p:nvSpPr>
          <p:spPr>
            <a:xfrm>
              <a:off x="5577841" y="4905103"/>
              <a:ext cx="124097" cy="6532"/>
            </a:xfrm>
            <a:custGeom>
              <a:avLst/>
              <a:gdLst/>
              <a:ahLst/>
              <a:cxnLst/>
              <a:rect l="0" t="0" r="0" b="0"/>
              <a:pathLst>
                <a:path w="124097" h="6532">
                  <a:moveTo>
                    <a:pt x="0" y="0"/>
                  </a:moveTo>
                  <a:lnTo>
                    <a:pt x="29483" y="0"/>
                  </a:lnTo>
                  <a:lnTo>
                    <a:pt x="54849" y="1935"/>
                  </a:lnTo>
                  <a:lnTo>
                    <a:pt x="84131" y="5622"/>
                  </a:lnTo>
                  <a:lnTo>
                    <a:pt x="113592" y="6412"/>
                  </a:lnTo>
                  <a:lnTo>
                    <a:pt x="124096" y="653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6" name="SMARTInkShape-788"/>
            <p:cNvSpPr/>
            <p:nvPr/>
          </p:nvSpPr>
          <p:spPr>
            <a:xfrm>
              <a:off x="5649685" y="4741817"/>
              <a:ext cx="32659" cy="111035"/>
            </a:xfrm>
            <a:custGeom>
              <a:avLst/>
              <a:gdLst/>
              <a:ahLst/>
              <a:cxnLst/>
              <a:rect l="0" t="0" r="0" b="0"/>
              <a:pathLst>
                <a:path w="32659" h="111035">
                  <a:moveTo>
                    <a:pt x="0" y="0"/>
                  </a:moveTo>
                  <a:lnTo>
                    <a:pt x="3468" y="3467"/>
                  </a:lnTo>
                  <a:lnTo>
                    <a:pt x="5170" y="7104"/>
                  </a:lnTo>
                  <a:lnTo>
                    <a:pt x="5624" y="9091"/>
                  </a:lnTo>
                  <a:lnTo>
                    <a:pt x="21862" y="40871"/>
                  </a:lnTo>
                  <a:lnTo>
                    <a:pt x="27500" y="68832"/>
                  </a:lnTo>
                  <a:lnTo>
                    <a:pt x="31639" y="97376"/>
                  </a:lnTo>
                  <a:lnTo>
                    <a:pt x="32658" y="11103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7" name="SMARTInkShape-789"/>
            <p:cNvSpPr/>
            <p:nvPr/>
          </p:nvSpPr>
          <p:spPr>
            <a:xfrm>
              <a:off x="5205549" y="4957354"/>
              <a:ext cx="220948" cy="19596"/>
            </a:xfrm>
            <a:custGeom>
              <a:avLst/>
              <a:gdLst/>
              <a:ahLst/>
              <a:cxnLst/>
              <a:rect l="0" t="0" r="0" b="0"/>
              <a:pathLst>
                <a:path w="220948" h="19596">
                  <a:moveTo>
                    <a:pt x="0" y="0"/>
                  </a:moveTo>
                  <a:lnTo>
                    <a:pt x="22707" y="726"/>
                  </a:lnTo>
                  <a:lnTo>
                    <a:pt x="43243" y="5169"/>
                  </a:lnTo>
                  <a:lnTo>
                    <a:pt x="71356" y="9730"/>
                  </a:lnTo>
                  <a:lnTo>
                    <a:pt x="103089" y="12406"/>
                  </a:lnTo>
                  <a:lnTo>
                    <a:pt x="135375" y="14868"/>
                  </a:lnTo>
                  <a:lnTo>
                    <a:pt x="162933" y="18660"/>
                  </a:lnTo>
                  <a:lnTo>
                    <a:pt x="195509" y="19513"/>
                  </a:lnTo>
                  <a:lnTo>
                    <a:pt x="220947" y="19594"/>
                  </a:lnTo>
                  <a:lnTo>
                    <a:pt x="218269" y="19595"/>
                  </a:lnTo>
                  <a:lnTo>
                    <a:pt x="217358" y="18869"/>
                  </a:lnTo>
                  <a:lnTo>
                    <a:pt x="215776" y="13971"/>
                  </a:lnTo>
                  <a:lnTo>
                    <a:pt x="213708" y="13467"/>
                  </a:lnTo>
                  <a:lnTo>
                    <a:pt x="209005" y="1306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8" name="SMARTInkShape-790"/>
            <p:cNvSpPr/>
            <p:nvPr/>
          </p:nvSpPr>
          <p:spPr>
            <a:xfrm>
              <a:off x="5075335" y="4775383"/>
              <a:ext cx="123683" cy="70938"/>
            </a:xfrm>
            <a:custGeom>
              <a:avLst/>
              <a:gdLst/>
              <a:ahLst/>
              <a:cxnLst/>
              <a:rect l="0" t="0" r="0" b="0"/>
              <a:pathLst>
                <a:path w="123683" h="70938">
                  <a:moveTo>
                    <a:pt x="12647" y="5622"/>
                  </a:moveTo>
                  <a:lnTo>
                    <a:pt x="16114" y="5622"/>
                  </a:lnTo>
                  <a:lnTo>
                    <a:pt x="19751" y="3688"/>
                  </a:lnTo>
                  <a:lnTo>
                    <a:pt x="23788" y="1134"/>
                  </a:lnTo>
                  <a:lnTo>
                    <a:pt x="28000" y="0"/>
                  </a:lnTo>
                  <a:lnTo>
                    <a:pt x="30141" y="422"/>
                  </a:lnTo>
                  <a:lnTo>
                    <a:pt x="37345" y="3759"/>
                  </a:lnTo>
                  <a:lnTo>
                    <a:pt x="47622" y="5796"/>
                  </a:lnTo>
                  <a:lnTo>
                    <a:pt x="55587" y="10673"/>
                  </a:lnTo>
                  <a:lnTo>
                    <a:pt x="62542" y="15988"/>
                  </a:lnTo>
                  <a:lnTo>
                    <a:pt x="66997" y="17487"/>
                  </a:lnTo>
                  <a:lnTo>
                    <a:pt x="68475" y="18612"/>
                  </a:lnTo>
                  <a:lnTo>
                    <a:pt x="70117" y="21798"/>
                  </a:lnTo>
                  <a:lnTo>
                    <a:pt x="69830" y="23662"/>
                  </a:lnTo>
                  <a:lnTo>
                    <a:pt x="67574" y="27671"/>
                  </a:lnTo>
                  <a:lnTo>
                    <a:pt x="65957" y="29030"/>
                  </a:lnTo>
                  <a:lnTo>
                    <a:pt x="53189" y="35999"/>
                  </a:lnTo>
                  <a:lnTo>
                    <a:pt x="21239" y="41658"/>
                  </a:lnTo>
                  <a:lnTo>
                    <a:pt x="6674" y="44396"/>
                  </a:lnTo>
                  <a:lnTo>
                    <a:pt x="986" y="44729"/>
                  </a:lnTo>
                  <a:lnTo>
                    <a:pt x="518" y="45482"/>
                  </a:lnTo>
                  <a:lnTo>
                    <a:pt x="0" y="48254"/>
                  </a:lnTo>
                  <a:lnTo>
                    <a:pt x="587" y="49284"/>
                  </a:lnTo>
                  <a:lnTo>
                    <a:pt x="1704" y="49970"/>
                  </a:lnTo>
                  <a:lnTo>
                    <a:pt x="33440" y="61704"/>
                  </a:lnTo>
                  <a:lnTo>
                    <a:pt x="65057" y="67517"/>
                  </a:lnTo>
                  <a:lnTo>
                    <a:pt x="92407" y="70487"/>
                  </a:lnTo>
                  <a:lnTo>
                    <a:pt x="123682" y="7093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9" name="SMARTInkShape-791"/>
            <p:cNvSpPr/>
            <p:nvPr/>
          </p:nvSpPr>
          <p:spPr>
            <a:xfrm>
              <a:off x="4859383" y="4774474"/>
              <a:ext cx="138916" cy="293915"/>
            </a:xfrm>
            <a:custGeom>
              <a:avLst/>
              <a:gdLst/>
              <a:ahLst/>
              <a:cxnLst/>
              <a:rect l="0" t="0" r="0" b="0"/>
              <a:pathLst>
                <a:path w="138916" h="293915">
                  <a:moveTo>
                    <a:pt x="0" y="0"/>
                  </a:moveTo>
                  <a:lnTo>
                    <a:pt x="5940" y="5214"/>
                  </a:lnTo>
                  <a:lnTo>
                    <a:pt x="33847" y="23433"/>
                  </a:lnTo>
                  <a:lnTo>
                    <a:pt x="60953" y="46478"/>
                  </a:lnTo>
                  <a:lnTo>
                    <a:pt x="90577" y="75463"/>
                  </a:lnTo>
                  <a:lnTo>
                    <a:pt x="107311" y="100576"/>
                  </a:lnTo>
                  <a:lnTo>
                    <a:pt x="121461" y="129868"/>
                  </a:lnTo>
                  <a:lnTo>
                    <a:pt x="131379" y="158061"/>
                  </a:lnTo>
                  <a:lnTo>
                    <a:pt x="138915" y="184800"/>
                  </a:lnTo>
                  <a:lnTo>
                    <a:pt x="138808" y="207639"/>
                  </a:lnTo>
                  <a:lnTo>
                    <a:pt x="132271" y="234862"/>
                  </a:lnTo>
                  <a:lnTo>
                    <a:pt x="125390" y="253920"/>
                  </a:lnTo>
                  <a:lnTo>
                    <a:pt x="114481" y="268357"/>
                  </a:lnTo>
                  <a:lnTo>
                    <a:pt x="93497" y="282530"/>
                  </a:lnTo>
                  <a:lnTo>
                    <a:pt x="65314" y="29391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0" name="SMARTInkShape-792"/>
            <p:cNvSpPr/>
            <p:nvPr/>
          </p:nvSpPr>
          <p:spPr>
            <a:xfrm>
              <a:off x="4749529" y="4898571"/>
              <a:ext cx="134567" cy="148573"/>
            </a:xfrm>
            <a:custGeom>
              <a:avLst/>
              <a:gdLst/>
              <a:ahLst/>
              <a:cxnLst/>
              <a:rect l="0" t="0" r="0" b="0"/>
              <a:pathLst>
                <a:path w="134567" h="148573">
                  <a:moveTo>
                    <a:pt x="64134" y="6532"/>
                  </a:moveTo>
                  <a:lnTo>
                    <a:pt x="60667" y="9999"/>
                  </a:lnTo>
                  <a:lnTo>
                    <a:pt x="57029" y="11701"/>
                  </a:lnTo>
                  <a:lnTo>
                    <a:pt x="55043" y="12154"/>
                  </a:lnTo>
                  <a:lnTo>
                    <a:pt x="50901" y="16530"/>
                  </a:lnTo>
                  <a:lnTo>
                    <a:pt x="23232" y="48759"/>
                  </a:lnTo>
                  <a:lnTo>
                    <a:pt x="3997" y="79961"/>
                  </a:lnTo>
                  <a:lnTo>
                    <a:pt x="354" y="94167"/>
                  </a:lnTo>
                  <a:lnTo>
                    <a:pt x="0" y="110390"/>
                  </a:lnTo>
                  <a:lnTo>
                    <a:pt x="2488" y="117522"/>
                  </a:lnTo>
                  <a:lnTo>
                    <a:pt x="11437" y="129084"/>
                  </a:lnTo>
                  <a:lnTo>
                    <a:pt x="26748" y="138236"/>
                  </a:lnTo>
                  <a:lnTo>
                    <a:pt x="51426" y="147102"/>
                  </a:lnTo>
                  <a:lnTo>
                    <a:pt x="70771" y="148572"/>
                  </a:lnTo>
                  <a:lnTo>
                    <a:pt x="99869" y="144478"/>
                  </a:lnTo>
                  <a:lnTo>
                    <a:pt x="109286" y="140171"/>
                  </a:lnTo>
                  <a:lnTo>
                    <a:pt x="113830" y="136990"/>
                  </a:lnTo>
                  <a:lnTo>
                    <a:pt x="120814" y="127651"/>
                  </a:lnTo>
                  <a:lnTo>
                    <a:pt x="132798" y="102068"/>
                  </a:lnTo>
                  <a:lnTo>
                    <a:pt x="134566" y="90357"/>
                  </a:lnTo>
                  <a:lnTo>
                    <a:pt x="130486" y="65100"/>
                  </a:lnTo>
                  <a:lnTo>
                    <a:pt x="124031" y="46383"/>
                  </a:lnTo>
                  <a:lnTo>
                    <a:pt x="105073" y="22146"/>
                  </a:lnTo>
                  <a:lnTo>
                    <a:pt x="77180" y="4770"/>
                  </a:lnTo>
                  <a:lnTo>
                    <a:pt x="69690" y="2121"/>
                  </a:lnTo>
                  <a:lnTo>
                    <a:pt x="57602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1" name="SMARTInkShape-793"/>
            <p:cNvSpPr/>
            <p:nvPr/>
          </p:nvSpPr>
          <p:spPr>
            <a:xfrm>
              <a:off x="4565469" y="4859541"/>
              <a:ext cx="155231" cy="156597"/>
            </a:xfrm>
            <a:custGeom>
              <a:avLst/>
              <a:gdLst/>
              <a:ahLst/>
              <a:cxnLst/>
              <a:rect l="0" t="0" r="0" b="0"/>
              <a:pathLst>
                <a:path w="155231" h="156597">
                  <a:moveTo>
                    <a:pt x="0" y="19436"/>
                  </a:moveTo>
                  <a:lnTo>
                    <a:pt x="12292" y="7870"/>
                  </a:lnTo>
                  <a:lnTo>
                    <a:pt x="22832" y="2542"/>
                  </a:lnTo>
                  <a:lnTo>
                    <a:pt x="54249" y="0"/>
                  </a:lnTo>
                  <a:lnTo>
                    <a:pt x="84446" y="589"/>
                  </a:lnTo>
                  <a:lnTo>
                    <a:pt x="116742" y="10985"/>
                  </a:lnTo>
                  <a:lnTo>
                    <a:pt x="132123" y="21647"/>
                  </a:lnTo>
                  <a:lnTo>
                    <a:pt x="134921" y="27918"/>
                  </a:lnTo>
                  <a:lnTo>
                    <a:pt x="135667" y="31622"/>
                  </a:lnTo>
                  <a:lnTo>
                    <a:pt x="135439" y="34816"/>
                  </a:lnTo>
                  <a:lnTo>
                    <a:pt x="133250" y="40303"/>
                  </a:lnTo>
                  <a:lnTo>
                    <a:pt x="127922" y="45160"/>
                  </a:lnTo>
                  <a:lnTo>
                    <a:pt x="107049" y="56395"/>
                  </a:lnTo>
                  <a:lnTo>
                    <a:pt x="75792" y="67326"/>
                  </a:lnTo>
                  <a:lnTo>
                    <a:pt x="47978" y="75316"/>
                  </a:lnTo>
                  <a:lnTo>
                    <a:pt x="16335" y="78143"/>
                  </a:lnTo>
                  <a:lnTo>
                    <a:pt x="14517" y="78186"/>
                  </a:lnTo>
                  <a:lnTo>
                    <a:pt x="46798" y="81686"/>
                  </a:lnTo>
                  <a:lnTo>
                    <a:pt x="72784" y="84870"/>
                  </a:lnTo>
                  <a:lnTo>
                    <a:pt x="103182" y="91735"/>
                  </a:lnTo>
                  <a:lnTo>
                    <a:pt x="130367" y="100080"/>
                  </a:lnTo>
                  <a:lnTo>
                    <a:pt x="139704" y="106320"/>
                  </a:lnTo>
                  <a:lnTo>
                    <a:pt x="153326" y="121162"/>
                  </a:lnTo>
                  <a:lnTo>
                    <a:pt x="155230" y="125849"/>
                  </a:lnTo>
                  <a:lnTo>
                    <a:pt x="155012" y="128116"/>
                  </a:lnTo>
                  <a:lnTo>
                    <a:pt x="152835" y="132568"/>
                  </a:lnTo>
                  <a:lnTo>
                    <a:pt x="147529" y="139155"/>
                  </a:lnTo>
                  <a:lnTo>
                    <a:pt x="125846" y="152240"/>
                  </a:lnTo>
                  <a:lnTo>
                    <a:pt x="113084" y="155305"/>
                  </a:lnTo>
                  <a:lnTo>
                    <a:pt x="78377" y="15659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2" name="SMARTInkShape-794"/>
            <p:cNvSpPr/>
            <p:nvPr/>
          </p:nvSpPr>
          <p:spPr>
            <a:xfrm>
              <a:off x="4448685" y="4761411"/>
              <a:ext cx="149442" cy="372219"/>
            </a:xfrm>
            <a:custGeom>
              <a:avLst/>
              <a:gdLst/>
              <a:ahLst/>
              <a:cxnLst/>
              <a:rect l="0" t="0" r="0" b="0"/>
              <a:pathLst>
                <a:path w="149442" h="372219">
                  <a:moveTo>
                    <a:pt x="123315" y="0"/>
                  </a:moveTo>
                  <a:lnTo>
                    <a:pt x="123315" y="3467"/>
                  </a:lnTo>
                  <a:lnTo>
                    <a:pt x="122589" y="4489"/>
                  </a:lnTo>
                  <a:lnTo>
                    <a:pt x="121380" y="5169"/>
                  </a:lnTo>
                  <a:lnTo>
                    <a:pt x="119847" y="5624"/>
                  </a:lnTo>
                  <a:lnTo>
                    <a:pt x="116210" y="9999"/>
                  </a:lnTo>
                  <a:lnTo>
                    <a:pt x="104371" y="28760"/>
                  </a:lnTo>
                  <a:lnTo>
                    <a:pt x="75036" y="59683"/>
                  </a:lnTo>
                  <a:lnTo>
                    <a:pt x="48068" y="91559"/>
                  </a:lnTo>
                  <a:lnTo>
                    <a:pt x="25397" y="122804"/>
                  </a:lnTo>
                  <a:lnTo>
                    <a:pt x="11490" y="149033"/>
                  </a:lnTo>
                  <a:lnTo>
                    <a:pt x="3177" y="178013"/>
                  </a:lnTo>
                  <a:lnTo>
                    <a:pt x="0" y="209980"/>
                  </a:lnTo>
                  <a:lnTo>
                    <a:pt x="1017" y="226856"/>
                  </a:lnTo>
                  <a:lnTo>
                    <a:pt x="11561" y="259408"/>
                  </a:lnTo>
                  <a:lnTo>
                    <a:pt x="22469" y="282239"/>
                  </a:lnTo>
                  <a:lnTo>
                    <a:pt x="45660" y="312493"/>
                  </a:lnTo>
                  <a:lnTo>
                    <a:pt x="77690" y="338927"/>
                  </a:lnTo>
                  <a:lnTo>
                    <a:pt x="100272" y="353445"/>
                  </a:lnTo>
                  <a:lnTo>
                    <a:pt x="131223" y="363379"/>
                  </a:lnTo>
                  <a:lnTo>
                    <a:pt x="149379" y="365759"/>
                  </a:lnTo>
                  <a:lnTo>
                    <a:pt x="149441" y="365760"/>
                  </a:lnTo>
                  <a:lnTo>
                    <a:pt x="149441" y="369523"/>
                  </a:lnTo>
                  <a:lnTo>
                    <a:pt x="149441" y="366398"/>
                  </a:lnTo>
                  <a:lnTo>
                    <a:pt x="149441" y="372218"/>
                  </a:lnTo>
                  <a:lnTo>
                    <a:pt x="149441" y="365760"/>
                  </a:lnTo>
                  <a:lnTo>
                    <a:pt x="142909" y="365760"/>
                  </a:lnTo>
                  <a:lnTo>
                    <a:pt x="149417" y="365760"/>
                  </a:lnTo>
                  <a:lnTo>
                    <a:pt x="142909" y="365760"/>
                  </a:lnTo>
                  <a:lnTo>
                    <a:pt x="149361" y="365760"/>
                  </a:lnTo>
                  <a:lnTo>
                    <a:pt x="142934" y="365760"/>
                  </a:lnTo>
                  <a:lnTo>
                    <a:pt x="149441" y="36576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3" name="SMARTInkShape-795"/>
            <p:cNvSpPr/>
            <p:nvPr/>
          </p:nvSpPr>
          <p:spPr>
            <a:xfrm>
              <a:off x="4258491" y="4748349"/>
              <a:ext cx="155318" cy="339634"/>
            </a:xfrm>
            <a:custGeom>
              <a:avLst/>
              <a:gdLst/>
              <a:ahLst/>
              <a:cxnLst/>
              <a:rect l="0" t="0" r="0" b="0"/>
              <a:pathLst>
                <a:path w="155318" h="339634">
                  <a:moveTo>
                    <a:pt x="0" y="0"/>
                  </a:moveTo>
                  <a:lnTo>
                    <a:pt x="5940" y="5214"/>
                  </a:lnTo>
                  <a:lnTo>
                    <a:pt x="34812" y="28684"/>
                  </a:lnTo>
                  <a:lnTo>
                    <a:pt x="59209" y="56223"/>
                  </a:lnTo>
                  <a:lnTo>
                    <a:pt x="78503" y="81086"/>
                  </a:lnTo>
                  <a:lnTo>
                    <a:pt x="98009" y="106837"/>
                  </a:lnTo>
                  <a:lnTo>
                    <a:pt x="117577" y="132852"/>
                  </a:lnTo>
                  <a:lnTo>
                    <a:pt x="133696" y="158944"/>
                  </a:lnTo>
                  <a:lnTo>
                    <a:pt x="144197" y="188528"/>
                  </a:lnTo>
                  <a:lnTo>
                    <a:pt x="151905" y="213339"/>
                  </a:lnTo>
                  <a:lnTo>
                    <a:pt x="155317" y="237947"/>
                  </a:lnTo>
                  <a:lnTo>
                    <a:pt x="152861" y="260156"/>
                  </a:lnTo>
                  <a:lnTo>
                    <a:pt x="147525" y="271895"/>
                  </a:lnTo>
                  <a:lnTo>
                    <a:pt x="128096" y="299535"/>
                  </a:lnTo>
                  <a:lnTo>
                    <a:pt x="106634" y="314992"/>
                  </a:lnTo>
                  <a:lnTo>
                    <a:pt x="78949" y="331141"/>
                  </a:lnTo>
                  <a:lnTo>
                    <a:pt x="74277" y="332956"/>
                  </a:lnTo>
                  <a:lnTo>
                    <a:pt x="65314" y="33963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4" name="SMARTInkShape-796"/>
            <p:cNvSpPr/>
            <p:nvPr/>
          </p:nvSpPr>
          <p:spPr>
            <a:xfrm>
              <a:off x="4161816" y="4865914"/>
              <a:ext cx="134801" cy="128967"/>
            </a:xfrm>
            <a:custGeom>
              <a:avLst/>
              <a:gdLst/>
              <a:ahLst/>
              <a:cxnLst/>
              <a:rect l="0" t="0" r="0" b="0"/>
              <a:pathLst>
                <a:path w="134801" h="128967">
                  <a:moveTo>
                    <a:pt x="50955" y="0"/>
                  </a:moveTo>
                  <a:lnTo>
                    <a:pt x="45332" y="0"/>
                  </a:lnTo>
                  <a:lnTo>
                    <a:pt x="28848" y="11866"/>
                  </a:lnTo>
                  <a:lnTo>
                    <a:pt x="7460" y="42053"/>
                  </a:lnTo>
                  <a:lnTo>
                    <a:pt x="1621" y="55358"/>
                  </a:lnTo>
                  <a:lnTo>
                    <a:pt x="0" y="66695"/>
                  </a:lnTo>
                  <a:lnTo>
                    <a:pt x="2556" y="81850"/>
                  </a:lnTo>
                  <a:lnTo>
                    <a:pt x="11376" y="95534"/>
                  </a:lnTo>
                  <a:lnTo>
                    <a:pt x="26649" y="108779"/>
                  </a:lnTo>
                  <a:lnTo>
                    <a:pt x="52040" y="121045"/>
                  </a:lnTo>
                  <a:lnTo>
                    <a:pt x="82322" y="128520"/>
                  </a:lnTo>
                  <a:lnTo>
                    <a:pt x="95376" y="128966"/>
                  </a:lnTo>
                  <a:lnTo>
                    <a:pt x="115583" y="123339"/>
                  </a:lnTo>
                  <a:lnTo>
                    <a:pt x="120166" y="121415"/>
                  </a:lnTo>
                  <a:lnTo>
                    <a:pt x="127194" y="115406"/>
                  </a:lnTo>
                  <a:lnTo>
                    <a:pt x="132011" y="107897"/>
                  </a:lnTo>
                  <a:lnTo>
                    <a:pt x="134722" y="94784"/>
                  </a:lnTo>
                  <a:lnTo>
                    <a:pt x="134800" y="78158"/>
                  </a:lnTo>
                  <a:lnTo>
                    <a:pt x="129824" y="62993"/>
                  </a:lnTo>
                  <a:lnTo>
                    <a:pt x="111407" y="35819"/>
                  </a:lnTo>
                  <a:lnTo>
                    <a:pt x="78996" y="8102"/>
                  </a:lnTo>
                  <a:lnTo>
                    <a:pt x="70549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5" name="SMARTInkShape-797"/>
            <p:cNvSpPr/>
            <p:nvPr/>
          </p:nvSpPr>
          <p:spPr>
            <a:xfrm>
              <a:off x="4007219" y="4852851"/>
              <a:ext cx="123244" cy="136689"/>
            </a:xfrm>
            <a:custGeom>
              <a:avLst/>
              <a:gdLst/>
              <a:ahLst/>
              <a:cxnLst/>
              <a:rect l="0" t="0" r="0" b="0"/>
              <a:pathLst>
                <a:path w="123244" h="136689">
                  <a:moveTo>
                    <a:pt x="55330" y="19595"/>
                  </a:moveTo>
                  <a:lnTo>
                    <a:pt x="45410" y="19595"/>
                  </a:lnTo>
                  <a:lnTo>
                    <a:pt x="41729" y="21529"/>
                  </a:lnTo>
                  <a:lnTo>
                    <a:pt x="23987" y="34762"/>
                  </a:lnTo>
                  <a:lnTo>
                    <a:pt x="7510" y="63260"/>
                  </a:lnTo>
                  <a:lnTo>
                    <a:pt x="0" y="89274"/>
                  </a:lnTo>
                  <a:lnTo>
                    <a:pt x="16" y="97977"/>
                  </a:lnTo>
                  <a:lnTo>
                    <a:pt x="2443" y="105958"/>
                  </a:lnTo>
                  <a:lnTo>
                    <a:pt x="14825" y="126155"/>
                  </a:lnTo>
                  <a:lnTo>
                    <a:pt x="21846" y="131785"/>
                  </a:lnTo>
                  <a:lnTo>
                    <a:pt x="29804" y="134772"/>
                  </a:lnTo>
                  <a:lnTo>
                    <a:pt x="50207" y="136688"/>
                  </a:lnTo>
                  <a:lnTo>
                    <a:pt x="82487" y="128028"/>
                  </a:lnTo>
                  <a:lnTo>
                    <a:pt x="97888" y="118328"/>
                  </a:lnTo>
                  <a:lnTo>
                    <a:pt x="108176" y="106261"/>
                  </a:lnTo>
                  <a:lnTo>
                    <a:pt x="122682" y="74895"/>
                  </a:lnTo>
                  <a:lnTo>
                    <a:pt x="123243" y="63766"/>
                  </a:lnTo>
                  <a:lnTo>
                    <a:pt x="117690" y="42351"/>
                  </a:lnTo>
                  <a:lnTo>
                    <a:pt x="111705" y="28595"/>
                  </a:lnTo>
                  <a:lnTo>
                    <a:pt x="105543" y="21660"/>
                  </a:lnTo>
                  <a:lnTo>
                    <a:pt x="74118" y="2984"/>
                  </a:lnTo>
                  <a:lnTo>
                    <a:pt x="68392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6" name="SMARTInkShape-798"/>
            <p:cNvSpPr/>
            <p:nvPr/>
          </p:nvSpPr>
          <p:spPr>
            <a:xfrm>
              <a:off x="3818383" y="4813663"/>
              <a:ext cx="126471" cy="172828"/>
            </a:xfrm>
            <a:custGeom>
              <a:avLst/>
              <a:gdLst/>
              <a:ahLst/>
              <a:cxnLst/>
              <a:rect l="0" t="0" r="0" b="0"/>
              <a:pathLst>
                <a:path w="126471" h="172828">
                  <a:moveTo>
                    <a:pt x="61285" y="32657"/>
                  </a:moveTo>
                  <a:lnTo>
                    <a:pt x="55346" y="37871"/>
                  </a:lnTo>
                  <a:lnTo>
                    <a:pt x="48727" y="41748"/>
                  </a:lnTo>
                  <a:lnTo>
                    <a:pt x="42883" y="49760"/>
                  </a:lnTo>
                  <a:lnTo>
                    <a:pt x="25748" y="78183"/>
                  </a:lnTo>
                  <a:lnTo>
                    <a:pt x="10830" y="99437"/>
                  </a:lnTo>
                  <a:lnTo>
                    <a:pt x="680" y="124388"/>
                  </a:lnTo>
                  <a:lnTo>
                    <a:pt x="0" y="135354"/>
                  </a:lnTo>
                  <a:lnTo>
                    <a:pt x="2008" y="154220"/>
                  </a:lnTo>
                  <a:lnTo>
                    <a:pt x="4350" y="157967"/>
                  </a:lnTo>
                  <a:lnTo>
                    <a:pt x="12758" y="164067"/>
                  </a:lnTo>
                  <a:lnTo>
                    <a:pt x="39458" y="172779"/>
                  </a:lnTo>
                  <a:lnTo>
                    <a:pt x="50133" y="172827"/>
                  </a:lnTo>
                  <a:lnTo>
                    <a:pt x="75917" y="168762"/>
                  </a:lnTo>
                  <a:lnTo>
                    <a:pt x="101684" y="151688"/>
                  </a:lnTo>
                  <a:lnTo>
                    <a:pt x="110204" y="141439"/>
                  </a:lnTo>
                  <a:lnTo>
                    <a:pt x="121587" y="117120"/>
                  </a:lnTo>
                  <a:lnTo>
                    <a:pt x="125609" y="86864"/>
                  </a:lnTo>
                  <a:lnTo>
                    <a:pt x="126404" y="59169"/>
                  </a:lnTo>
                  <a:lnTo>
                    <a:pt x="126470" y="52509"/>
                  </a:lnTo>
                  <a:lnTo>
                    <a:pt x="125062" y="47343"/>
                  </a:lnTo>
                  <a:lnTo>
                    <a:pt x="108800" y="24339"/>
                  </a:lnTo>
                  <a:lnTo>
                    <a:pt x="89251" y="11224"/>
                  </a:lnTo>
                  <a:lnTo>
                    <a:pt x="73556" y="6733"/>
                  </a:lnTo>
                  <a:lnTo>
                    <a:pt x="71643" y="5214"/>
                  </a:lnTo>
                  <a:lnTo>
                    <a:pt x="6781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7" name="SMARTInkShape-799"/>
            <p:cNvSpPr/>
            <p:nvPr/>
          </p:nvSpPr>
          <p:spPr>
            <a:xfrm>
              <a:off x="3749146" y="4833257"/>
              <a:ext cx="26020" cy="163287"/>
            </a:xfrm>
            <a:custGeom>
              <a:avLst/>
              <a:gdLst/>
              <a:ahLst/>
              <a:cxnLst/>
              <a:rect l="0" t="0" r="0" b="0"/>
              <a:pathLst>
                <a:path w="26020" h="163287">
                  <a:moveTo>
                    <a:pt x="26019" y="0"/>
                  </a:moveTo>
                  <a:lnTo>
                    <a:pt x="26019" y="9091"/>
                  </a:lnTo>
                  <a:lnTo>
                    <a:pt x="15605" y="40326"/>
                  </a:lnTo>
                  <a:lnTo>
                    <a:pt x="9839" y="71996"/>
                  </a:lnTo>
                  <a:lnTo>
                    <a:pt x="1705" y="104523"/>
                  </a:lnTo>
                  <a:lnTo>
                    <a:pt x="133" y="135711"/>
                  </a:lnTo>
                  <a:lnTo>
                    <a:pt x="0" y="143289"/>
                  </a:lnTo>
                  <a:lnTo>
                    <a:pt x="1876" y="149076"/>
                  </a:lnTo>
                  <a:lnTo>
                    <a:pt x="4404" y="154068"/>
                  </a:lnTo>
                  <a:lnTo>
                    <a:pt x="6425" y="16328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123" name="SMARTInkShape-Group94"/>
          <p:cNvGrpSpPr/>
          <p:nvPr/>
        </p:nvGrpSpPr>
        <p:grpSpPr>
          <a:xfrm>
            <a:off x="3291840" y="4735286"/>
            <a:ext cx="444138" cy="372292"/>
            <a:chOff x="3291840" y="4735286"/>
            <a:chExt cx="444138" cy="372292"/>
          </a:xfrm>
        </p:grpSpPr>
        <p:sp>
          <p:nvSpPr>
            <p:cNvPr id="119" name="SMARTInkShape-800"/>
            <p:cNvSpPr/>
            <p:nvPr/>
          </p:nvSpPr>
          <p:spPr>
            <a:xfrm>
              <a:off x="3605820" y="4754880"/>
              <a:ext cx="130158" cy="352698"/>
            </a:xfrm>
            <a:custGeom>
              <a:avLst/>
              <a:gdLst/>
              <a:ahLst/>
              <a:cxnLst/>
              <a:rect l="0" t="0" r="0" b="0"/>
              <a:pathLst>
                <a:path w="130158" h="352698">
                  <a:moveTo>
                    <a:pt x="84437" y="0"/>
                  </a:moveTo>
                  <a:lnTo>
                    <a:pt x="80970" y="0"/>
                  </a:lnTo>
                  <a:lnTo>
                    <a:pt x="79948" y="725"/>
                  </a:lnTo>
                  <a:lnTo>
                    <a:pt x="79268" y="1935"/>
                  </a:lnTo>
                  <a:lnTo>
                    <a:pt x="78814" y="3467"/>
                  </a:lnTo>
                  <a:lnTo>
                    <a:pt x="72145" y="11866"/>
                  </a:lnTo>
                  <a:lnTo>
                    <a:pt x="62330" y="23433"/>
                  </a:lnTo>
                  <a:lnTo>
                    <a:pt x="46378" y="52757"/>
                  </a:lnTo>
                  <a:lnTo>
                    <a:pt x="30527" y="83691"/>
                  </a:lnTo>
                  <a:lnTo>
                    <a:pt x="17720" y="115820"/>
                  </a:lnTo>
                  <a:lnTo>
                    <a:pt x="4896" y="146813"/>
                  </a:lnTo>
                  <a:lnTo>
                    <a:pt x="1118" y="172274"/>
                  </a:lnTo>
                  <a:lnTo>
                    <a:pt x="0" y="198203"/>
                  </a:lnTo>
                  <a:lnTo>
                    <a:pt x="3135" y="220803"/>
                  </a:lnTo>
                  <a:lnTo>
                    <a:pt x="20400" y="252433"/>
                  </a:lnTo>
                  <a:lnTo>
                    <a:pt x="38539" y="280399"/>
                  </a:lnTo>
                  <a:lnTo>
                    <a:pt x="53662" y="298376"/>
                  </a:lnTo>
                  <a:lnTo>
                    <a:pt x="83959" y="321945"/>
                  </a:lnTo>
                  <a:lnTo>
                    <a:pt x="115721" y="347951"/>
                  </a:lnTo>
                  <a:lnTo>
                    <a:pt x="130157" y="35269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20" name="SMARTInkShape-801"/>
            <p:cNvSpPr/>
            <p:nvPr/>
          </p:nvSpPr>
          <p:spPr>
            <a:xfrm>
              <a:off x="3337560" y="4970417"/>
              <a:ext cx="215538" cy="130630"/>
            </a:xfrm>
            <a:custGeom>
              <a:avLst/>
              <a:gdLst/>
              <a:ahLst/>
              <a:cxnLst/>
              <a:rect l="0" t="0" r="0" b="0"/>
              <a:pathLst>
                <a:path w="215538" h="130630">
                  <a:moveTo>
                    <a:pt x="0" y="0"/>
                  </a:moveTo>
                  <a:lnTo>
                    <a:pt x="27921" y="0"/>
                  </a:lnTo>
                  <a:lnTo>
                    <a:pt x="55552" y="0"/>
                  </a:lnTo>
                  <a:lnTo>
                    <a:pt x="83408" y="0"/>
                  </a:lnTo>
                  <a:lnTo>
                    <a:pt x="92950" y="726"/>
                  </a:lnTo>
                  <a:lnTo>
                    <a:pt x="122122" y="8062"/>
                  </a:lnTo>
                  <a:lnTo>
                    <a:pt x="124958" y="9730"/>
                  </a:lnTo>
                  <a:lnTo>
                    <a:pt x="126848" y="11566"/>
                  </a:lnTo>
                  <a:lnTo>
                    <a:pt x="128948" y="15543"/>
                  </a:lnTo>
                  <a:lnTo>
                    <a:pt x="130131" y="21861"/>
                  </a:lnTo>
                  <a:lnTo>
                    <a:pt x="128472" y="26166"/>
                  </a:lnTo>
                  <a:lnTo>
                    <a:pt x="127013" y="28329"/>
                  </a:lnTo>
                  <a:lnTo>
                    <a:pt x="97745" y="50891"/>
                  </a:lnTo>
                  <a:lnTo>
                    <a:pt x="77042" y="60691"/>
                  </a:lnTo>
                  <a:lnTo>
                    <a:pt x="44694" y="68375"/>
                  </a:lnTo>
                  <a:lnTo>
                    <a:pt x="13766" y="79774"/>
                  </a:lnTo>
                  <a:lnTo>
                    <a:pt x="11354" y="81485"/>
                  </a:lnTo>
                  <a:lnTo>
                    <a:pt x="8675" y="85322"/>
                  </a:lnTo>
                  <a:lnTo>
                    <a:pt x="7166" y="91564"/>
                  </a:lnTo>
                  <a:lnTo>
                    <a:pt x="6955" y="93700"/>
                  </a:lnTo>
                  <a:lnTo>
                    <a:pt x="7539" y="95123"/>
                  </a:lnTo>
                  <a:lnTo>
                    <a:pt x="8655" y="96072"/>
                  </a:lnTo>
                  <a:lnTo>
                    <a:pt x="36623" y="109038"/>
                  </a:lnTo>
                  <a:lnTo>
                    <a:pt x="64592" y="115665"/>
                  </a:lnTo>
                  <a:lnTo>
                    <a:pt x="94765" y="120658"/>
                  </a:lnTo>
                  <a:lnTo>
                    <a:pt x="120083" y="123078"/>
                  </a:lnTo>
                  <a:lnTo>
                    <a:pt x="149429" y="128385"/>
                  </a:lnTo>
                  <a:lnTo>
                    <a:pt x="176192" y="130185"/>
                  </a:lnTo>
                  <a:lnTo>
                    <a:pt x="208662" y="130617"/>
                  </a:lnTo>
                  <a:lnTo>
                    <a:pt x="215537" y="13062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21" name="SMARTInkShape-802"/>
            <p:cNvSpPr/>
            <p:nvPr/>
          </p:nvSpPr>
          <p:spPr>
            <a:xfrm>
              <a:off x="3291840" y="4918165"/>
              <a:ext cx="189412" cy="6533"/>
            </a:xfrm>
            <a:custGeom>
              <a:avLst/>
              <a:gdLst/>
              <a:ahLst/>
              <a:cxnLst/>
              <a:rect l="0" t="0" r="0" b="0"/>
              <a:pathLst>
                <a:path w="189412" h="6533">
                  <a:moveTo>
                    <a:pt x="0" y="0"/>
                  </a:moveTo>
                  <a:lnTo>
                    <a:pt x="27911" y="0"/>
                  </a:lnTo>
                  <a:lnTo>
                    <a:pt x="54055" y="0"/>
                  </a:lnTo>
                  <a:lnTo>
                    <a:pt x="80928" y="0"/>
                  </a:lnTo>
                  <a:lnTo>
                    <a:pt x="112184" y="1936"/>
                  </a:lnTo>
                  <a:lnTo>
                    <a:pt x="137500" y="5170"/>
                  </a:lnTo>
                  <a:lnTo>
                    <a:pt x="165127" y="6262"/>
                  </a:lnTo>
                  <a:lnTo>
                    <a:pt x="189411" y="653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22" name="SMARTInkShape-803"/>
            <p:cNvSpPr/>
            <p:nvPr/>
          </p:nvSpPr>
          <p:spPr>
            <a:xfrm>
              <a:off x="3370217" y="4735286"/>
              <a:ext cx="19595" cy="156756"/>
            </a:xfrm>
            <a:custGeom>
              <a:avLst/>
              <a:gdLst/>
              <a:ahLst/>
              <a:cxnLst/>
              <a:rect l="0" t="0" r="0" b="0"/>
              <a:pathLst>
                <a:path w="19595" h="156756">
                  <a:moveTo>
                    <a:pt x="0" y="0"/>
                  </a:moveTo>
                  <a:lnTo>
                    <a:pt x="0" y="3467"/>
                  </a:lnTo>
                  <a:lnTo>
                    <a:pt x="1935" y="7104"/>
                  </a:lnTo>
                  <a:lnTo>
                    <a:pt x="4488" y="11140"/>
                  </a:lnTo>
                  <a:lnTo>
                    <a:pt x="5926" y="18218"/>
                  </a:lnTo>
                  <a:lnTo>
                    <a:pt x="7078" y="29185"/>
                  </a:lnTo>
                  <a:lnTo>
                    <a:pt x="16931" y="59719"/>
                  </a:lnTo>
                  <a:lnTo>
                    <a:pt x="19244" y="91564"/>
                  </a:lnTo>
                  <a:lnTo>
                    <a:pt x="19548" y="118944"/>
                  </a:lnTo>
                  <a:lnTo>
                    <a:pt x="19592" y="150808"/>
                  </a:lnTo>
                  <a:lnTo>
                    <a:pt x="19594" y="15675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126" name="SMARTInkShape-Group95"/>
          <p:cNvGrpSpPr/>
          <p:nvPr/>
        </p:nvGrpSpPr>
        <p:grpSpPr>
          <a:xfrm>
            <a:off x="2945674" y="4964162"/>
            <a:ext cx="202475" cy="58508"/>
            <a:chOff x="2945674" y="4964162"/>
            <a:chExt cx="202475" cy="58508"/>
          </a:xfrm>
        </p:grpSpPr>
        <p:sp>
          <p:nvSpPr>
            <p:cNvPr id="124" name="SMARTInkShape-804"/>
            <p:cNvSpPr/>
            <p:nvPr/>
          </p:nvSpPr>
          <p:spPr>
            <a:xfrm>
              <a:off x="2945674" y="5009606"/>
              <a:ext cx="176350" cy="13064"/>
            </a:xfrm>
            <a:custGeom>
              <a:avLst/>
              <a:gdLst/>
              <a:ahLst/>
              <a:cxnLst/>
              <a:rect l="0" t="0" r="0" b="0"/>
              <a:pathLst>
                <a:path w="176350" h="13064">
                  <a:moveTo>
                    <a:pt x="0" y="0"/>
                  </a:moveTo>
                  <a:lnTo>
                    <a:pt x="3467" y="0"/>
                  </a:lnTo>
                  <a:lnTo>
                    <a:pt x="27911" y="5623"/>
                  </a:lnTo>
                  <a:lnTo>
                    <a:pt x="53330" y="6353"/>
                  </a:lnTo>
                  <a:lnTo>
                    <a:pt x="85552" y="6496"/>
                  </a:lnTo>
                  <a:lnTo>
                    <a:pt x="111225" y="8456"/>
                  </a:lnTo>
                  <a:lnTo>
                    <a:pt x="142439" y="12153"/>
                  </a:lnTo>
                  <a:lnTo>
                    <a:pt x="176349" y="1306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25" name="SMARTInkShape-805"/>
            <p:cNvSpPr/>
            <p:nvPr/>
          </p:nvSpPr>
          <p:spPr>
            <a:xfrm>
              <a:off x="2971800" y="4964162"/>
              <a:ext cx="176349" cy="12788"/>
            </a:xfrm>
            <a:custGeom>
              <a:avLst/>
              <a:gdLst/>
              <a:ahLst/>
              <a:cxnLst/>
              <a:rect l="0" t="0" r="0" b="0"/>
              <a:pathLst>
                <a:path w="176349" h="12788">
                  <a:moveTo>
                    <a:pt x="0" y="12787"/>
                  </a:moveTo>
                  <a:lnTo>
                    <a:pt x="3467" y="9319"/>
                  </a:lnTo>
                  <a:lnTo>
                    <a:pt x="7104" y="7617"/>
                  </a:lnTo>
                  <a:lnTo>
                    <a:pt x="36519" y="2867"/>
                  </a:lnTo>
                  <a:lnTo>
                    <a:pt x="60330" y="655"/>
                  </a:lnTo>
                  <a:lnTo>
                    <a:pt x="86899" y="0"/>
                  </a:lnTo>
                  <a:lnTo>
                    <a:pt x="117394" y="504"/>
                  </a:lnTo>
                  <a:lnTo>
                    <a:pt x="146749" y="4904"/>
                  </a:lnTo>
                  <a:lnTo>
                    <a:pt x="176348" y="625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153" name="SMARTInkShape-Group96"/>
          <p:cNvGrpSpPr/>
          <p:nvPr/>
        </p:nvGrpSpPr>
        <p:grpSpPr>
          <a:xfrm>
            <a:off x="1430383" y="4291442"/>
            <a:ext cx="4532812" cy="443845"/>
            <a:chOff x="1430383" y="4291442"/>
            <a:chExt cx="4532812" cy="443845"/>
          </a:xfrm>
        </p:grpSpPr>
        <p:sp>
          <p:nvSpPr>
            <p:cNvPr id="127" name="SMARTInkShape-806"/>
            <p:cNvSpPr/>
            <p:nvPr/>
          </p:nvSpPr>
          <p:spPr>
            <a:xfrm>
              <a:off x="5767251" y="4291442"/>
              <a:ext cx="195944" cy="117248"/>
            </a:xfrm>
            <a:custGeom>
              <a:avLst/>
              <a:gdLst/>
              <a:ahLst/>
              <a:cxnLst/>
              <a:rect l="0" t="0" r="0" b="0"/>
              <a:pathLst>
                <a:path w="195944" h="117248">
                  <a:moveTo>
                    <a:pt x="0" y="12769"/>
                  </a:moveTo>
                  <a:lnTo>
                    <a:pt x="3468" y="12769"/>
                  </a:lnTo>
                  <a:lnTo>
                    <a:pt x="4490" y="12044"/>
                  </a:lnTo>
                  <a:lnTo>
                    <a:pt x="5170" y="10835"/>
                  </a:lnTo>
                  <a:lnTo>
                    <a:pt x="5624" y="9302"/>
                  </a:lnTo>
                  <a:lnTo>
                    <a:pt x="6653" y="8281"/>
                  </a:lnTo>
                  <a:lnTo>
                    <a:pt x="22834" y="1928"/>
                  </a:lnTo>
                  <a:lnTo>
                    <a:pt x="50618" y="0"/>
                  </a:lnTo>
                  <a:lnTo>
                    <a:pt x="78054" y="490"/>
                  </a:lnTo>
                  <a:lnTo>
                    <a:pt x="97876" y="5664"/>
                  </a:lnTo>
                  <a:lnTo>
                    <a:pt x="123682" y="20686"/>
                  </a:lnTo>
                  <a:lnTo>
                    <a:pt x="132037" y="31242"/>
                  </a:lnTo>
                  <a:lnTo>
                    <a:pt x="134884" y="39364"/>
                  </a:lnTo>
                  <a:lnTo>
                    <a:pt x="135643" y="43562"/>
                  </a:lnTo>
                  <a:lnTo>
                    <a:pt x="134551" y="52096"/>
                  </a:lnTo>
                  <a:lnTo>
                    <a:pt x="133243" y="56405"/>
                  </a:lnTo>
                  <a:lnTo>
                    <a:pt x="125985" y="65062"/>
                  </a:lnTo>
                  <a:lnTo>
                    <a:pt x="107052" y="78978"/>
                  </a:lnTo>
                  <a:lnTo>
                    <a:pt x="76947" y="88774"/>
                  </a:lnTo>
                  <a:lnTo>
                    <a:pt x="68359" y="91169"/>
                  </a:lnTo>
                  <a:lnTo>
                    <a:pt x="63522" y="94302"/>
                  </a:lnTo>
                  <a:lnTo>
                    <a:pt x="62668" y="95427"/>
                  </a:lnTo>
                  <a:lnTo>
                    <a:pt x="62825" y="96177"/>
                  </a:lnTo>
                  <a:lnTo>
                    <a:pt x="70927" y="101969"/>
                  </a:lnTo>
                  <a:lnTo>
                    <a:pt x="99134" y="108501"/>
                  </a:lnTo>
                  <a:lnTo>
                    <a:pt x="130782" y="113913"/>
                  </a:lnTo>
                  <a:lnTo>
                    <a:pt x="161371" y="116830"/>
                  </a:lnTo>
                  <a:lnTo>
                    <a:pt x="186719" y="117247"/>
                  </a:lnTo>
                  <a:lnTo>
                    <a:pt x="190151" y="115326"/>
                  </a:lnTo>
                  <a:lnTo>
                    <a:pt x="195943" y="11074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28" name="SMARTInkShape-807"/>
            <p:cNvSpPr/>
            <p:nvPr/>
          </p:nvSpPr>
          <p:spPr>
            <a:xfrm>
              <a:off x="5675811" y="4532811"/>
              <a:ext cx="1" cy="65316"/>
            </a:xfrm>
            <a:custGeom>
              <a:avLst/>
              <a:gdLst/>
              <a:ahLst/>
              <a:cxnLst/>
              <a:rect l="0" t="0" r="0" b="0"/>
              <a:pathLst>
                <a:path w="1" h="65316">
                  <a:moveTo>
                    <a:pt x="0" y="0"/>
                  </a:moveTo>
                  <a:lnTo>
                    <a:pt x="0" y="31591"/>
                  </a:lnTo>
                  <a:lnTo>
                    <a:pt x="0" y="6531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29" name="SMARTInkShape-808"/>
            <p:cNvSpPr/>
            <p:nvPr/>
          </p:nvSpPr>
          <p:spPr>
            <a:xfrm>
              <a:off x="5486400" y="4421777"/>
              <a:ext cx="143693" cy="143274"/>
            </a:xfrm>
            <a:custGeom>
              <a:avLst/>
              <a:gdLst/>
              <a:ahLst/>
              <a:cxnLst/>
              <a:rect l="0" t="0" r="0" b="0"/>
              <a:pathLst>
                <a:path w="143693" h="143274">
                  <a:moveTo>
                    <a:pt x="0" y="19594"/>
                  </a:moveTo>
                  <a:lnTo>
                    <a:pt x="5170" y="31869"/>
                  </a:lnTo>
                  <a:lnTo>
                    <a:pt x="8063" y="40890"/>
                  </a:lnTo>
                  <a:lnTo>
                    <a:pt x="16893" y="65673"/>
                  </a:lnTo>
                  <a:lnTo>
                    <a:pt x="24572" y="97946"/>
                  </a:lnTo>
                  <a:lnTo>
                    <a:pt x="39225" y="128564"/>
                  </a:lnTo>
                  <a:lnTo>
                    <a:pt x="47904" y="138930"/>
                  </a:lnTo>
                  <a:lnTo>
                    <a:pt x="52255" y="141575"/>
                  </a:lnTo>
                  <a:lnTo>
                    <a:pt x="60959" y="143273"/>
                  </a:lnTo>
                  <a:lnTo>
                    <a:pt x="65314" y="141571"/>
                  </a:lnTo>
                  <a:lnTo>
                    <a:pt x="80554" y="128328"/>
                  </a:lnTo>
                  <a:lnTo>
                    <a:pt x="82973" y="120172"/>
                  </a:lnTo>
                  <a:lnTo>
                    <a:pt x="86674" y="89733"/>
                  </a:lnTo>
                  <a:lnTo>
                    <a:pt x="95301" y="59283"/>
                  </a:lnTo>
                  <a:lnTo>
                    <a:pt x="101087" y="35187"/>
                  </a:lnTo>
                  <a:lnTo>
                    <a:pt x="109043" y="22702"/>
                  </a:lnTo>
                  <a:lnTo>
                    <a:pt x="119767" y="11008"/>
                  </a:lnTo>
                  <a:lnTo>
                    <a:pt x="124108" y="8521"/>
                  </a:lnTo>
                  <a:lnTo>
                    <a:pt x="128456" y="6690"/>
                  </a:lnTo>
                  <a:lnTo>
                    <a:pt x="135871" y="1024"/>
                  </a:lnTo>
                  <a:lnTo>
                    <a:pt x="143692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30" name="SMARTInkShape-809"/>
            <p:cNvSpPr/>
            <p:nvPr/>
          </p:nvSpPr>
          <p:spPr>
            <a:xfrm>
              <a:off x="5199017" y="4467627"/>
              <a:ext cx="215538" cy="97720"/>
            </a:xfrm>
            <a:custGeom>
              <a:avLst/>
              <a:gdLst/>
              <a:ahLst/>
              <a:cxnLst/>
              <a:rect l="0" t="0" r="0" b="0"/>
              <a:pathLst>
                <a:path w="215538" h="97720">
                  <a:moveTo>
                    <a:pt x="0" y="25996"/>
                  </a:moveTo>
                  <a:lnTo>
                    <a:pt x="3467" y="29463"/>
                  </a:lnTo>
                  <a:lnTo>
                    <a:pt x="5170" y="33100"/>
                  </a:lnTo>
                  <a:lnTo>
                    <a:pt x="5623" y="35086"/>
                  </a:lnTo>
                  <a:lnTo>
                    <a:pt x="10841" y="44214"/>
                  </a:lnTo>
                  <a:lnTo>
                    <a:pt x="13023" y="76767"/>
                  </a:lnTo>
                  <a:lnTo>
                    <a:pt x="13061" y="88229"/>
                  </a:lnTo>
                  <a:lnTo>
                    <a:pt x="13063" y="56244"/>
                  </a:lnTo>
                  <a:lnTo>
                    <a:pt x="16530" y="41812"/>
                  </a:lnTo>
                  <a:lnTo>
                    <a:pt x="31465" y="21475"/>
                  </a:lnTo>
                  <a:lnTo>
                    <a:pt x="34040" y="18628"/>
                  </a:lnTo>
                  <a:lnTo>
                    <a:pt x="48065" y="11153"/>
                  </a:lnTo>
                  <a:lnTo>
                    <a:pt x="62541" y="7810"/>
                  </a:lnTo>
                  <a:lnTo>
                    <a:pt x="71582" y="8962"/>
                  </a:lnTo>
                  <a:lnTo>
                    <a:pt x="89211" y="15616"/>
                  </a:lnTo>
                  <a:lnTo>
                    <a:pt x="102311" y="25258"/>
                  </a:lnTo>
                  <a:lnTo>
                    <a:pt x="114525" y="41520"/>
                  </a:lnTo>
                  <a:lnTo>
                    <a:pt x="120939" y="54383"/>
                  </a:lnTo>
                  <a:lnTo>
                    <a:pt x="122694" y="63045"/>
                  </a:lnTo>
                  <a:lnTo>
                    <a:pt x="121538" y="71733"/>
                  </a:lnTo>
                  <a:lnTo>
                    <a:pt x="115979" y="90738"/>
                  </a:lnTo>
                  <a:lnTo>
                    <a:pt x="114331" y="93106"/>
                  </a:lnTo>
                  <a:lnTo>
                    <a:pt x="110564" y="95737"/>
                  </a:lnTo>
                  <a:lnTo>
                    <a:pt x="104363" y="97218"/>
                  </a:lnTo>
                  <a:lnTo>
                    <a:pt x="99235" y="97719"/>
                  </a:lnTo>
                  <a:lnTo>
                    <a:pt x="98813" y="97034"/>
                  </a:lnTo>
                  <a:lnTo>
                    <a:pt x="94283" y="81479"/>
                  </a:lnTo>
                  <a:lnTo>
                    <a:pt x="99003" y="51888"/>
                  </a:lnTo>
                  <a:lnTo>
                    <a:pt x="115728" y="20226"/>
                  </a:lnTo>
                  <a:lnTo>
                    <a:pt x="127020" y="10095"/>
                  </a:lnTo>
                  <a:lnTo>
                    <a:pt x="139558" y="3221"/>
                  </a:lnTo>
                  <a:lnTo>
                    <a:pt x="164757" y="164"/>
                  </a:lnTo>
                  <a:lnTo>
                    <a:pt x="170713" y="0"/>
                  </a:lnTo>
                  <a:lnTo>
                    <a:pt x="181613" y="3376"/>
                  </a:lnTo>
                  <a:lnTo>
                    <a:pt x="194035" y="12439"/>
                  </a:lnTo>
                  <a:lnTo>
                    <a:pt x="206022" y="28506"/>
                  </a:lnTo>
                  <a:lnTo>
                    <a:pt x="212394" y="41335"/>
                  </a:lnTo>
                  <a:lnTo>
                    <a:pt x="215352" y="71722"/>
                  </a:lnTo>
                  <a:lnTo>
                    <a:pt x="215537" y="9131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31" name="SMARTInkShape-810"/>
            <p:cNvSpPr/>
            <p:nvPr/>
          </p:nvSpPr>
          <p:spPr>
            <a:xfrm>
              <a:off x="4924697" y="4532811"/>
              <a:ext cx="169818" cy="143693"/>
            </a:xfrm>
            <a:custGeom>
              <a:avLst/>
              <a:gdLst/>
              <a:ahLst/>
              <a:cxnLst/>
              <a:rect l="0" t="0" r="0" b="0"/>
              <a:pathLst>
                <a:path w="169818" h="143693">
                  <a:moveTo>
                    <a:pt x="0" y="0"/>
                  </a:moveTo>
                  <a:lnTo>
                    <a:pt x="28684" y="0"/>
                  </a:lnTo>
                  <a:lnTo>
                    <a:pt x="56225" y="3467"/>
                  </a:lnTo>
                  <a:lnTo>
                    <a:pt x="81086" y="5624"/>
                  </a:lnTo>
                  <a:lnTo>
                    <a:pt x="106838" y="9730"/>
                  </a:lnTo>
                  <a:lnTo>
                    <a:pt x="135605" y="22108"/>
                  </a:lnTo>
                  <a:lnTo>
                    <a:pt x="157150" y="34592"/>
                  </a:lnTo>
                  <a:lnTo>
                    <a:pt x="164935" y="44762"/>
                  </a:lnTo>
                  <a:lnTo>
                    <a:pt x="165837" y="47984"/>
                  </a:lnTo>
                  <a:lnTo>
                    <a:pt x="165712" y="50858"/>
                  </a:lnTo>
                  <a:lnTo>
                    <a:pt x="164904" y="53500"/>
                  </a:lnTo>
                  <a:lnTo>
                    <a:pt x="160135" y="58370"/>
                  </a:lnTo>
                  <a:lnTo>
                    <a:pt x="147353" y="65192"/>
                  </a:lnTo>
                  <a:lnTo>
                    <a:pt x="116462" y="76184"/>
                  </a:lnTo>
                  <a:lnTo>
                    <a:pt x="84261" y="82970"/>
                  </a:lnTo>
                  <a:lnTo>
                    <a:pt x="53413" y="87993"/>
                  </a:lnTo>
                  <a:lnTo>
                    <a:pt x="23617" y="92922"/>
                  </a:lnTo>
                  <a:lnTo>
                    <a:pt x="14255" y="96475"/>
                  </a:lnTo>
                  <a:lnTo>
                    <a:pt x="11680" y="96973"/>
                  </a:lnTo>
                  <a:lnTo>
                    <a:pt x="10690" y="98032"/>
                  </a:lnTo>
                  <a:lnTo>
                    <a:pt x="10755" y="99463"/>
                  </a:lnTo>
                  <a:lnTo>
                    <a:pt x="12763" y="102989"/>
                  </a:lnTo>
                  <a:lnTo>
                    <a:pt x="16073" y="106975"/>
                  </a:lnTo>
                  <a:lnTo>
                    <a:pt x="25486" y="113299"/>
                  </a:lnTo>
                  <a:lnTo>
                    <a:pt x="53027" y="124108"/>
                  </a:lnTo>
                  <a:lnTo>
                    <a:pt x="81998" y="132808"/>
                  </a:lnTo>
                  <a:lnTo>
                    <a:pt x="107108" y="139338"/>
                  </a:lnTo>
                  <a:lnTo>
                    <a:pt x="136385" y="142832"/>
                  </a:lnTo>
                  <a:lnTo>
                    <a:pt x="169817" y="14369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32" name="SMARTInkShape-811"/>
            <p:cNvSpPr/>
            <p:nvPr/>
          </p:nvSpPr>
          <p:spPr>
            <a:xfrm>
              <a:off x="4852851" y="4474028"/>
              <a:ext cx="130630" cy="1"/>
            </a:xfrm>
            <a:custGeom>
              <a:avLst/>
              <a:gdLst/>
              <a:ahLst/>
              <a:cxnLst/>
              <a:rect l="0" t="0" r="0" b="0"/>
              <a:pathLst>
                <a:path w="130630" h="1">
                  <a:moveTo>
                    <a:pt x="0" y="0"/>
                  </a:moveTo>
                  <a:lnTo>
                    <a:pt x="30085" y="0"/>
                  </a:lnTo>
                  <a:lnTo>
                    <a:pt x="61930" y="0"/>
                  </a:lnTo>
                  <a:lnTo>
                    <a:pt x="88502" y="0"/>
                  </a:lnTo>
                  <a:lnTo>
                    <a:pt x="116986" y="0"/>
                  </a:lnTo>
                  <a:lnTo>
                    <a:pt x="130629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33" name="SMARTInkShape-812"/>
            <p:cNvSpPr/>
            <p:nvPr/>
          </p:nvSpPr>
          <p:spPr>
            <a:xfrm>
              <a:off x="4905103" y="4317274"/>
              <a:ext cx="26127" cy="156755"/>
            </a:xfrm>
            <a:custGeom>
              <a:avLst/>
              <a:gdLst/>
              <a:ahLst/>
              <a:cxnLst/>
              <a:rect l="0" t="0" r="0" b="0"/>
              <a:pathLst>
                <a:path w="26127" h="156755">
                  <a:moveTo>
                    <a:pt x="0" y="0"/>
                  </a:moveTo>
                  <a:lnTo>
                    <a:pt x="6262" y="0"/>
                  </a:lnTo>
                  <a:lnTo>
                    <a:pt x="9919" y="3467"/>
                  </a:lnTo>
                  <a:lnTo>
                    <a:pt x="11665" y="7105"/>
                  </a:lnTo>
                  <a:lnTo>
                    <a:pt x="18933" y="35837"/>
                  </a:lnTo>
                  <a:lnTo>
                    <a:pt x="19507" y="65733"/>
                  </a:lnTo>
                  <a:lnTo>
                    <a:pt x="19577" y="96012"/>
                  </a:lnTo>
                  <a:lnTo>
                    <a:pt x="21526" y="121775"/>
                  </a:lnTo>
                  <a:lnTo>
                    <a:pt x="25519" y="144837"/>
                  </a:lnTo>
                  <a:lnTo>
                    <a:pt x="26126" y="15675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34" name="SMARTInkShape-813"/>
            <p:cNvSpPr/>
            <p:nvPr/>
          </p:nvSpPr>
          <p:spPr>
            <a:xfrm>
              <a:off x="4598126" y="4513217"/>
              <a:ext cx="78378" cy="1"/>
            </a:xfrm>
            <a:custGeom>
              <a:avLst/>
              <a:gdLst/>
              <a:ahLst/>
              <a:cxnLst/>
              <a:rect l="0" t="0" r="0" b="0"/>
              <a:pathLst>
                <a:path w="78378" h="1">
                  <a:moveTo>
                    <a:pt x="0" y="0"/>
                  </a:moveTo>
                  <a:lnTo>
                    <a:pt x="27921" y="0"/>
                  </a:lnTo>
                  <a:lnTo>
                    <a:pt x="59019" y="0"/>
                  </a:lnTo>
                  <a:lnTo>
                    <a:pt x="78377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35" name="SMARTInkShape-814"/>
            <p:cNvSpPr/>
            <p:nvPr/>
          </p:nvSpPr>
          <p:spPr>
            <a:xfrm>
              <a:off x="4376057" y="4337774"/>
              <a:ext cx="122583" cy="129724"/>
            </a:xfrm>
            <a:custGeom>
              <a:avLst/>
              <a:gdLst/>
              <a:ahLst/>
              <a:cxnLst/>
              <a:rect l="0" t="0" r="0" b="0"/>
              <a:pathLst>
                <a:path w="122583" h="129724">
                  <a:moveTo>
                    <a:pt x="0" y="5626"/>
                  </a:moveTo>
                  <a:lnTo>
                    <a:pt x="9091" y="5626"/>
                  </a:lnTo>
                  <a:lnTo>
                    <a:pt x="13233" y="3691"/>
                  </a:lnTo>
                  <a:lnTo>
                    <a:pt x="15354" y="2158"/>
                  </a:lnTo>
                  <a:lnTo>
                    <a:pt x="25273" y="3"/>
                  </a:lnTo>
                  <a:lnTo>
                    <a:pt x="46842" y="0"/>
                  </a:lnTo>
                  <a:lnTo>
                    <a:pt x="78525" y="4741"/>
                  </a:lnTo>
                  <a:lnTo>
                    <a:pt x="98015" y="12298"/>
                  </a:lnTo>
                  <a:lnTo>
                    <a:pt x="118982" y="27218"/>
                  </a:lnTo>
                  <a:lnTo>
                    <a:pt x="121824" y="33607"/>
                  </a:lnTo>
                  <a:lnTo>
                    <a:pt x="122582" y="37343"/>
                  </a:lnTo>
                  <a:lnTo>
                    <a:pt x="121636" y="40559"/>
                  </a:lnTo>
                  <a:lnTo>
                    <a:pt x="109249" y="53249"/>
                  </a:lnTo>
                  <a:lnTo>
                    <a:pt x="77648" y="66562"/>
                  </a:lnTo>
                  <a:lnTo>
                    <a:pt x="45624" y="82638"/>
                  </a:lnTo>
                  <a:lnTo>
                    <a:pt x="18176" y="93540"/>
                  </a:lnTo>
                  <a:lnTo>
                    <a:pt x="17197" y="95441"/>
                  </a:lnTo>
                  <a:lnTo>
                    <a:pt x="17271" y="97434"/>
                  </a:lnTo>
                  <a:lnTo>
                    <a:pt x="19287" y="101584"/>
                  </a:lnTo>
                  <a:lnTo>
                    <a:pt x="22603" y="105847"/>
                  </a:lnTo>
                  <a:lnTo>
                    <a:pt x="46977" y="116670"/>
                  </a:lnTo>
                  <a:lnTo>
                    <a:pt x="67622" y="121259"/>
                  </a:lnTo>
                  <a:lnTo>
                    <a:pt x="88253" y="124555"/>
                  </a:lnTo>
                  <a:lnTo>
                    <a:pt x="117566" y="12972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36" name="SMARTInkShape-815"/>
            <p:cNvSpPr/>
            <p:nvPr/>
          </p:nvSpPr>
          <p:spPr>
            <a:xfrm>
              <a:off x="4258491" y="4598395"/>
              <a:ext cx="84910" cy="91171"/>
            </a:xfrm>
            <a:custGeom>
              <a:avLst/>
              <a:gdLst/>
              <a:ahLst/>
              <a:cxnLst/>
              <a:rect l="0" t="0" r="0" b="0"/>
              <a:pathLst>
                <a:path w="84910" h="91171">
                  <a:moveTo>
                    <a:pt x="0" y="6262"/>
                  </a:moveTo>
                  <a:lnTo>
                    <a:pt x="3467" y="2795"/>
                  </a:lnTo>
                  <a:lnTo>
                    <a:pt x="7105" y="1093"/>
                  </a:lnTo>
                  <a:lnTo>
                    <a:pt x="18821" y="0"/>
                  </a:lnTo>
                  <a:lnTo>
                    <a:pt x="47979" y="6398"/>
                  </a:lnTo>
                  <a:lnTo>
                    <a:pt x="60259" y="11302"/>
                  </a:lnTo>
                  <a:lnTo>
                    <a:pt x="73644" y="21592"/>
                  </a:lnTo>
                  <a:lnTo>
                    <a:pt x="76274" y="25896"/>
                  </a:lnTo>
                  <a:lnTo>
                    <a:pt x="76975" y="28061"/>
                  </a:lnTo>
                  <a:lnTo>
                    <a:pt x="76717" y="30228"/>
                  </a:lnTo>
                  <a:lnTo>
                    <a:pt x="74495" y="34572"/>
                  </a:lnTo>
                  <a:lnTo>
                    <a:pt x="65697" y="41098"/>
                  </a:lnTo>
                  <a:lnTo>
                    <a:pt x="49720" y="49079"/>
                  </a:lnTo>
                  <a:lnTo>
                    <a:pt x="18694" y="57493"/>
                  </a:lnTo>
                  <a:lnTo>
                    <a:pt x="13630" y="59995"/>
                  </a:lnTo>
                  <a:lnTo>
                    <a:pt x="7934" y="64047"/>
                  </a:lnTo>
                  <a:lnTo>
                    <a:pt x="7155" y="66537"/>
                  </a:lnTo>
                  <a:lnTo>
                    <a:pt x="6947" y="68216"/>
                  </a:lnTo>
                  <a:lnTo>
                    <a:pt x="8260" y="69337"/>
                  </a:lnTo>
                  <a:lnTo>
                    <a:pt x="17043" y="72363"/>
                  </a:lnTo>
                  <a:lnTo>
                    <a:pt x="28837" y="80357"/>
                  </a:lnTo>
                  <a:lnTo>
                    <a:pt x="58964" y="88752"/>
                  </a:lnTo>
                  <a:lnTo>
                    <a:pt x="84909" y="9117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37" name="SMARTInkShape-816"/>
            <p:cNvSpPr/>
            <p:nvPr/>
          </p:nvSpPr>
          <p:spPr>
            <a:xfrm>
              <a:off x="4088674" y="4487092"/>
              <a:ext cx="130630" cy="130505"/>
            </a:xfrm>
            <a:custGeom>
              <a:avLst/>
              <a:gdLst/>
              <a:ahLst/>
              <a:cxnLst/>
              <a:rect l="0" t="0" r="0" b="0"/>
              <a:pathLst>
                <a:path w="130630" h="130505">
                  <a:moveTo>
                    <a:pt x="0" y="0"/>
                  </a:moveTo>
                  <a:lnTo>
                    <a:pt x="0" y="3466"/>
                  </a:lnTo>
                  <a:lnTo>
                    <a:pt x="1935" y="7104"/>
                  </a:lnTo>
                  <a:lnTo>
                    <a:pt x="9091" y="18820"/>
                  </a:lnTo>
                  <a:lnTo>
                    <a:pt x="16181" y="47133"/>
                  </a:lnTo>
                  <a:lnTo>
                    <a:pt x="21080" y="76627"/>
                  </a:lnTo>
                  <a:lnTo>
                    <a:pt x="31454" y="108753"/>
                  </a:lnTo>
                  <a:lnTo>
                    <a:pt x="34058" y="115585"/>
                  </a:lnTo>
                  <a:lnTo>
                    <a:pt x="44512" y="129222"/>
                  </a:lnTo>
                  <a:lnTo>
                    <a:pt x="47119" y="130003"/>
                  </a:lnTo>
                  <a:lnTo>
                    <a:pt x="54705" y="130504"/>
                  </a:lnTo>
                  <a:lnTo>
                    <a:pt x="56064" y="129094"/>
                  </a:lnTo>
                  <a:lnTo>
                    <a:pt x="63793" y="104158"/>
                  </a:lnTo>
                  <a:lnTo>
                    <a:pt x="64301" y="99918"/>
                  </a:lnTo>
                  <a:lnTo>
                    <a:pt x="77456" y="69306"/>
                  </a:lnTo>
                  <a:lnTo>
                    <a:pt x="86904" y="39977"/>
                  </a:lnTo>
                  <a:lnTo>
                    <a:pt x="100247" y="19158"/>
                  </a:lnTo>
                  <a:lnTo>
                    <a:pt x="108967" y="9869"/>
                  </a:lnTo>
                  <a:lnTo>
                    <a:pt x="121818" y="1442"/>
                  </a:lnTo>
                  <a:lnTo>
                    <a:pt x="130629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38" name="SMARTInkShape-817"/>
            <p:cNvSpPr/>
            <p:nvPr/>
          </p:nvSpPr>
          <p:spPr>
            <a:xfrm>
              <a:off x="3820886" y="4539569"/>
              <a:ext cx="209006" cy="104155"/>
            </a:xfrm>
            <a:custGeom>
              <a:avLst/>
              <a:gdLst/>
              <a:ahLst/>
              <a:cxnLst/>
              <a:rect l="0" t="0" r="0" b="0"/>
              <a:pathLst>
                <a:path w="209006" h="104155">
                  <a:moveTo>
                    <a:pt x="0" y="12836"/>
                  </a:moveTo>
                  <a:lnTo>
                    <a:pt x="0" y="41576"/>
                  </a:lnTo>
                  <a:lnTo>
                    <a:pt x="5925" y="73695"/>
                  </a:lnTo>
                  <a:lnTo>
                    <a:pt x="7077" y="86104"/>
                  </a:lnTo>
                  <a:lnTo>
                    <a:pt x="13039" y="104154"/>
                  </a:lnTo>
                  <a:lnTo>
                    <a:pt x="13788" y="77078"/>
                  </a:lnTo>
                  <a:lnTo>
                    <a:pt x="19714" y="44731"/>
                  </a:lnTo>
                  <a:lnTo>
                    <a:pt x="24628" y="27125"/>
                  </a:lnTo>
                  <a:lnTo>
                    <a:pt x="28605" y="19671"/>
                  </a:lnTo>
                  <a:lnTo>
                    <a:pt x="38390" y="11394"/>
                  </a:lnTo>
                  <a:lnTo>
                    <a:pt x="50483" y="4346"/>
                  </a:lnTo>
                  <a:lnTo>
                    <a:pt x="54701" y="3547"/>
                  </a:lnTo>
                  <a:lnTo>
                    <a:pt x="63258" y="4596"/>
                  </a:lnTo>
                  <a:lnTo>
                    <a:pt x="83650" y="15246"/>
                  </a:lnTo>
                  <a:lnTo>
                    <a:pt x="89913" y="21407"/>
                  </a:lnTo>
                  <a:lnTo>
                    <a:pt x="99847" y="37187"/>
                  </a:lnTo>
                  <a:lnTo>
                    <a:pt x="107561" y="62946"/>
                  </a:lnTo>
                  <a:lnTo>
                    <a:pt x="107993" y="66563"/>
                  </a:lnTo>
                  <a:lnTo>
                    <a:pt x="104681" y="88903"/>
                  </a:lnTo>
                  <a:lnTo>
                    <a:pt x="103896" y="89674"/>
                  </a:lnTo>
                  <a:lnTo>
                    <a:pt x="98895" y="91012"/>
                  </a:lnTo>
                  <a:lnTo>
                    <a:pt x="98587" y="90353"/>
                  </a:lnTo>
                  <a:lnTo>
                    <a:pt x="97979" y="60316"/>
                  </a:lnTo>
                  <a:lnTo>
                    <a:pt x="101441" y="47548"/>
                  </a:lnTo>
                  <a:lnTo>
                    <a:pt x="122841" y="17183"/>
                  </a:lnTo>
                  <a:lnTo>
                    <a:pt x="137998" y="5577"/>
                  </a:lnTo>
                  <a:lnTo>
                    <a:pt x="154554" y="920"/>
                  </a:lnTo>
                  <a:lnTo>
                    <a:pt x="171963" y="0"/>
                  </a:lnTo>
                  <a:lnTo>
                    <a:pt x="179963" y="1810"/>
                  </a:lnTo>
                  <a:lnTo>
                    <a:pt x="183112" y="3308"/>
                  </a:lnTo>
                  <a:lnTo>
                    <a:pt x="188547" y="8843"/>
                  </a:lnTo>
                  <a:lnTo>
                    <a:pt x="199457" y="23922"/>
                  </a:lnTo>
                  <a:lnTo>
                    <a:pt x="207980" y="56472"/>
                  </a:lnTo>
                  <a:lnTo>
                    <a:pt x="208994" y="89110"/>
                  </a:lnTo>
                  <a:lnTo>
                    <a:pt x="209005" y="9121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39" name="SMARTInkShape-818"/>
            <p:cNvSpPr/>
            <p:nvPr/>
          </p:nvSpPr>
          <p:spPr>
            <a:xfrm>
              <a:off x="3540034" y="4591594"/>
              <a:ext cx="176350" cy="143693"/>
            </a:xfrm>
            <a:custGeom>
              <a:avLst/>
              <a:gdLst/>
              <a:ahLst/>
              <a:cxnLst/>
              <a:rect l="0" t="0" r="0" b="0"/>
              <a:pathLst>
                <a:path w="176350" h="143693">
                  <a:moveTo>
                    <a:pt x="0" y="0"/>
                  </a:moveTo>
                  <a:lnTo>
                    <a:pt x="32207" y="0"/>
                  </a:lnTo>
                  <a:lnTo>
                    <a:pt x="59420" y="0"/>
                  </a:lnTo>
                  <a:lnTo>
                    <a:pt x="90061" y="0"/>
                  </a:lnTo>
                  <a:lnTo>
                    <a:pt x="120761" y="0"/>
                  </a:lnTo>
                  <a:lnTo>
                    <a:pt x="139236" y="3467"/>
                  </a:lnTo>
                  <a:lnTo>
                    <a:pt x="150435" y="9091"/>
                  </a:lnTo>
                  <a:lnTo>
                    <a:pt x="158350" y="15354"/>
                  </a:lnTo>
                  <a:lnTo>
                    <a:pt x="159269" y="18219"/>
                  </a:lnTo>
                  <a:lnTo>
                    <a:pt x="158356" y="25273"/>
                  </a:lnTo>
                  <a:lnTo>
                    <a:pt x="153762" y="33936"/>
                  </a:lnTo>
                  <a:lnTo>
                    <a:pt x="144337" y="41100"/>
                  </a:lnTo>
                  <a:lnTo>
                    <a:pt x="114855" y="54151"/>
                  </a:lnTo>
                  <a:lnTo>
                    <a:pt x="85664" y="66577"/>
                  </a:lnTo>
                  <a:lnTo>
                    <a:pt x="54287" y="76321"/>
                  </a:lnTo>
                  <a:lnTo>
                    <a:pt x="39792" y="79704"/>
                  </a:lnTo>
                  <a:lnTo>
                    <a:pt x="32200" y="83321"/>
                  </a:lnTo>
                  <a:lnTo>
                    <a:pt x="28825" y="87348"/>
                  </a:lnTo>
                  <a:lnTo>
                    <a:pt x="26926" y="93695"/>
                  </a:lnTo>
                  <a:lnTo>
                    <a:pt x="27385" y="95846"/>
                  </a:lnTo>
                  <a:lnTo>
                    <a:pt x="29830" y="100171"/>
                  </a:lnTo>
                  <a:lnTo>
                    <a:pt x="38754" y="106687"/>
                  </a:lnTo>
                  <a:lnTo>
                    <a:pt x="68052" y="117567"/>
                  </a:lnTo>
                  <a:lnTo>
                    <a:pt x="100690" y="126275"/>
                  </a:lnTo>
                  <a:lnTo>
                    <a:pt x="129902" y="132806"/>
                  </a:lnTo>
                  <a:lnTo>
                    <a:pt x="161757" y="138522"/>
                  </a:lnTo>
                  <a:lnTo>
                    <a:pt x="176349" y="14369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40" name="SMARTInkShape-819"/>
            <p:cNvSpPr/>
            <p:nvPr/>
          </p:nvSpPr>
          <p:spPr>
            <a:xfrm>
              <a:off x="3455126" y="4519749"/>
              <a:ext cx="202475" cy="26126"/>
            </a:xfrm>
            <a:custGeom>
              <a:avLst/>
              <a:gdLst/>
              <a:ahLst/>
              <a:cxnLst/>
              <a:rect l="0" t="0" r="0" b="0"/>
              <a:pathLst>
                <a:path w="202475" h="26126">
                  <a:moveTo>
                    <a:pt x="0" y="0"/>
                  </a:moveTo>
                  <a:lnTo>
                    <a:pt x="10429" y="725"/>
                  </a:lnTo>
                  <a:lnTo>
                    <a:pt x="30335" y="5169"/>
                  </a:lnTo>
                  <a:lnTo>
                    <a:pt x="55434" y="8063"/>
                  </a:lnTo>
                  <a:lnTo>
                    <a:pt x="87786" y="11581"/>
                  </a:lnTo>
                  <a:lnTo>
                    <a:pt x="111587" y="13129"/>
                  </a:lnTo>
                  <a:lnTo>
                    <a:pt x="134261" y="16237"/>
                  </a:lnTo>
                  <a:lnTo>
                    <a:pt x="163958" y="18599"/>
                  </a:lnTo>
                  <a:lnTo>
                    <a:pt x="202474" y="261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41" name="SMARTInkShape-820"/>
            <p:cNvSpPr/>
            <p:nvPr/>
          </p:nvSpPr>
          <p:spPr>
            <a:xfrm>
              <a:off x="3533503" y="4408714"/>
              <a:ext cx="39189" cy="156756"/>
            </a:xfrm>
            <a:custGeom>
              <a:avLst/>
              <a:gdLst/>
              <a:ahLst/>
              <a:cxnLst/>
              <a:rect l="0" t="0" r="0" b="0"/>
              <a:pathLst>
                <a:path w="39189" h="156756">
                  <a:moveTo>
                    <a:pt x="0" y="0"/>
                  </a:moveTo>
                  <a:lnTo>
                    <a:pt x="725" y="29359"/>
                  </a:lnTo>
                  <a:lnTo>
                    <a:pt x="5623" y="59207"/>
                  </a:lnTo>
                  <a:lnTo>
                    <a:pt x="13516" y="91496"/>
                  </a:lnTo>
                  <a:lnTo>
                    <a:pt x="24008" y="123380"/>
                  </a:lnTo>
                  <a:lnTo>
                    <a:pt x="32668" y="141184"/>
                  </a:lnTo>
                  <a:lnTo>
                    <a:pt x="36290" y="146932"/>
                  </a:lnTo>
                  <a:lnTo>
                    <a:pt x="39188" y="15675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42" name="SMARTInkShape-821"/>
            <p:cNvSpPr/>
            <p:nvPr/>
          </p:nvSpPr>
          <p:spPr>
            <a:xfrm>
              <a:off x="3037114" y="4526280"/>
              <a:ext cx="169818" cy="23353"/>
            </a:xfrm>
            <a:custGeom>
              <a:avLst/>
              <a:gdLst/>
              <a:ahLst/>
              <a:cxnLst/>
              <a:rect l="0" t="0" r="0" b="0"/>
              <a:pathLst>
                <a:path w="169818" h="23353">
                  <a:moveTo>
                    <a:pt x="0" y="0"/>
                  </a:moveTo>
                  <a:lnTo>
                    <a:pt x="0" y="3467"/>
                  </a:lnTo>
                  <a:lnTo>
                    <a:pt x="726" y="4488"/>
                  </a:lnTo>
                  <a:lnTo>
                    <a:pt x="1935" y="5169"/>
                  </a:lnTo>
                  <a:lnTo>
                    <a:pt x="9091" y="6262"/>
                  </a:lnTo>
                  <a:lnTo>
                    <a:pt x="22707" y="7203"/>
                  </a:lnTo>
                  <a:lnTo>
                    <a:pt x="43244" y="11690"/>
                  </a:lnTo>
                  <a:lnTo>
                    <a:pt x="71357" y="12792"/>
                  </a:lnTo>
                  <a:lnTo>
                    <a:pt x="102503" y="14962"/>
                  </a:lnTo>
                  <a:lnTo>
                    <a:pt x="124992" y="18679"/>
                  </a:lnTo>
                  <a:lnTo>
                    <a:pt x="155088" y="19558"/>
                  </a:lnTo>
                  <a:lnTo>
                    <a:pt x="157820" y="19571"/>
                  </a:lnTo>
                  <a:lnTo>
                    <a:pt x="159642" y="20304"/>
                  </a:lnTo>
                  <a:lnTo>
                    <a:pt x="160857" y="21519"/>
                  </a:lnTo>
                  <a:lnTo>
                    <a:pt x="161667" y="23055"/>
                  </a:lnTo>
                  <a:lnTo>
                    <a:pt x="162932" y="23352"/>
                  </a:lnTo>
                  <a:lnTo>
                    <a:pt x="169679" y="19678"/>
                  </a:lnTo>
                  <a:lnTo>
                    <a:pt x="169814" y="19596"/>
                  </a:lnTo>
                  <a:lnTo>
                    <a:pt x="169815" y="19596"/>
                  </a:lnTo>
                  <a:lnTo>
                    <a:pt x="169817" y="1959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43" name="SMARTInkShape-822"/>
            <p:cNvSpPr/>
            <p:nvPr/>
          </p:nvSpPr>
          <p:spPr>
            <a:xfrm>
              <a:off x="3010988" y="4500154"/>
              <a:ext cx="137161" cy="6533"/>
            </a:xfrm>
            <a:custGeom>
              <a:avLst/>
              <a:gdLst/>
              <a:ahLst/>
              <a:cxnLst/>
              <a:rect l="0" t="0" r="0" b="0"/>
              <a:pathLst>
                <a:path w="137161" h="6533">
                  <a:moveTo>
                    <a:pt x="0" y="0"/>
                  </a:moveTo>
                  <a:lnTo>
                    <a:pt x="27912" y="0"/>
                  </a:lnTo>
                  <a:lnTo>
                    <a:pt x="55784" y="0"/>
                  </a:lnTo>
                  <a:lnTo>
                    <a:pt x="87784" y="3467"/>
                  </a:lnTo>
                  <a:lnTo>
                    <a:pt x="116886" y="5624"/>
                  </a:lnTo>
                  <a:lnTo>
                    <a:pt x="137160" y="653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44" name="SMARTInkShape-823"/>
            <p:cNvSpPr/>
            <p:nvPr/>
          </p:nvSpPr>
          <p:spPr>
            <a:xfrm>
              <a:off x="2730137" y="4434920"/>
              <a:ext cx="195944" cy="6452"/>
            </a:xfrm>
            <a:custGeom>
              <a:avLst/>
              <a:gdLst/>
              <a:ahLst/>
              <a:cxnLst/>
              <a:rect l="0" t="0" r="0" b="0"/>
              <a:pathLst>
                <a:path w="195944" h="6452">
                  <a:moveTo>
                    <a:pt x="0" y="6451"/>
                  </a:moveTo>
                  <a:lnTo>
                    <a:pt x="3467" y="6451"/>
                  </a:lnTo>
                  <a:lnTo>
                    <a:pt x="24444" y="828"/>
                  </a:lnTo>
                  <a:lnTo>
                    <a:pt x="47560" y="189"/>
                  </a:lnTo>
                  <a:lnTo>
                    <a:pt x="77390" y="0"/>
                  </a:lnTo>
                  <a:lnTo>
                    <a:pt x="105743" y="3411"/>
                  </a:lnTo>
                  <a:lnTo>
                    <a:pt x="132528" y="5550"/>
                  </a:lnTo>
                  <a:lnTo>
                    <a:pt x="158849" y="6184"/>
                  </a:lnTo>
                  <a:lnTo>
                    <a:pt x="189527" y="6428"/>
                  </a:lnTo>
                  <a:lnTo>
                    <a:pt x="195943" y="645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45" name="SMARTInkShape-824"/>
            <p:cNvSpPr/>
            <p:nvPr/>
          </p:nvSpPr>
          <p:spPr>
            <a:xfrm>
              <a:off x="2684417" y="4526304"/>
              <a:ext cx="143693" cy="13040"/>
            </a:xfrm>
            <a:custGeom>
              <a:avLst/>
              <a:gdLst/>
              <a:ahLst/>
              <a:cxnLst/>
              <a:rect l="0" t="0" r="0" b="0"/>
              <a:pathLst>
                <a:path w="143693" h="13040">
                  <a:moveTo>
                    <a:pt x="0" y="6507"/>
                  </a:moveTo>
                  <a:lnTo>
                    <a:pt x="0" y="246"/>
                  </a:lnTo>
                  <a:lnTo>
                    <a:pt x="12558" y="0"/>
                  </a:lnTo>
                  <a:lnTo>
                    <a:pt x="44093" y="5602"/>
                  </a:lnTo>
                  <a:lnTo>
                    <a:pt x="76739" y="7055"/>
                  </a:lnTo>
                  <a:lnTo>
                    <a:pt x="109206" y="11641"/>
                  </a:lnTo>
                  <a:lnTo>
                    <a:pt x="143692" y="1303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46" name="SMARTInkShape-825"/>
            <p:cNvSpPr/>
            <p:nvPr/>
          </p:nvSpPr>
          <p:spPr>
            <a:xfrm>
              <a:off x="2665418" y="4434841"/>
              <a:ext cx="130035" cy="212057"/>
            </a:xfrm>
            <a:custGeom>
              <a:avLst/>
              <a:gdLst/>
              <a:ahLst/>
              <a:cxnLst/>
              <a:rect l="0" t="0" r="0" b="0"/>
              <a:pathLst>
                <a:path w="130035" h="212057">
                  <a:moveTo>
                    <a:pt x="45124" y="0"/>
                  </a:moveTo>
                  <a:lnTo>
                    <a:pt x="48592" y="0"/>
                  </a:lnTo>
                  <a:lnTo>
                    <a:pt x="49613" y="724"/>
                  </a:lnTo>
                  <a:lnTo>
                    <a:pt x="50294" y="1934"/>
                  </a:lnTo>
                  <a:lnTo>
                    <a:pt x="51387" y="5622"/>
                  </a:lnTo>
                  <a:lnTo>
                    <a:pt x="51577" y="13196"/>
                  </a:lnTo>
                  <a:lnTo>
                    <a:pt x="49686" y="18686"/>
                  </a:lnTo>
                  <a:lnTo>
                    <a:pt x="38421" y="46786"/>
                  </a:lnTo>
                  <a:lnTo>
                    <a:pt x="26959" y="78516"/>
                  </a:lnTo>
                  <a:lnTo>
                    <a:pt x="17407" y="98011"/>
                  </a:lnTo>
                  <a:lnTo>
                    <a:pt x="9573" y="124104"/>
                  </a:lnTo>
                  <a:lnTo>
                    <a:pt x="2418" y="141758"/>
                  </a:lnTo>
                  <a:lnTo>
                    <a:pt x="0" y="160725"/>
                  </a:lnTo>
                  <a:lnTo>
                    <a:pt x="3539" y="169647"/>
                  </a:lnTo>
                  <a:lnTo>
                    <a:pt x="17639" y="187201"/>
                  </a:lnTo>
                  <a:lnTo>
                    <a:pt x="38701" y="201895"/>
                  </a:lnTo>
                  <a:lnTo>
                    <a:pt x="43019" y="204265"/>
                  </a:lnTo>
                  <a:lnTo>
                    <a:pt x="75068" y="210316"/>
                  </a:lnTo>
                  <a:lnTo>
                    <a:pt x="80327" y="212056"/>
                  </a:lnTo>
                  <a:lnTo>
                    <a:pt x="91976" y="212054"/>
                  </a:lnTo>
                  <a:lnTo>
                    <a:pt x="124327" y="209272"/>
                  </a:lnTo>
                  <a:lnTo>
                    <a:pt x="130034" y="20900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47" name="SMARTInkShape-826"/>
            <p:cNvSpPr/>
            <p:nvPr/>
          </p:nvSpPr>
          <p:spPr>
            <a:xfrm>
              <a:off x="2495510" y="4434841"/>
              <a:ext cx="149719" cy="182880"/>
            </a:xfrm>
            <a:custGeom>
              <a:avLst/>
              <a:gdLst/>
              <a:ahLst/>
              <a:cxnLst/>
              <a:rect l="0" t="0" r="0" b="0"/>
              <a:pathLst>
                <a:path w="149719" h="182880">
                  <a:moveTo>
                    <a:pt x="110530" y="0"/>
                  </a:moveTo>
                  <a:lnTo>
                    <a:pt x="110530" y="5622"/>
                  </a:lnTo>
                  <a:lnTo>
                    <a:pt x="107063" y="13196"/>
                  </a:lnTo>
                  <a:lnTo>
                    <a:pt x="99555" y="18686"/>
                  </a:lnTo>
                  <a:lnTo>
                    <a:pt x="85023" y="27791"/>
                  </a:lnTo>
                  <a:lnTo>
                    <a:pt x="57500" y="52604"/>
                  </a:lnTo>
                  <a:lnTo>
                    <a:pt x="28986" y="72492"/>
                  </a:lnTo>
                  <a:lnTo>
                    <a:pt x="11342" y="83154"/>
                  </a:lnTo>
                  <a:lnTo>
                    <a:pt x="3328" y="93661"/>
                  </a:lnTo>
                  <a:lnTo>
                    <a:pt x="1199" y="99200"/>
                  </a:lnTo>
                  <a:lnTo>
                    <a:pt x="0" y="109865"/>
                  </a:lnTo>
                  <a:lnTo>
                    <a:pt x="1655" y="116078"/>
                  </a:lnTo>
                  <a:lnTo>
                    <a:pt x="3112" y="118750"/>
                  </a:lnTo>
                  <a:lnTo>
                    <a:pt x="34314" y="144225"/>
                  </a:lnTo>
                  <a:lnTo>
                    <a:pt x="58705" y="157745"/>
                  </a:lnTo>
                  <a:lnTo>
                    <a:pt x="90992" y="169661"/>
                  </a:lnTo>
                  <a:lnTo>
                    <a:pt x="110547" y="174366"/>
                  </a:lnTo>
                  <a:lnTo>
                    <a:pt x="128194" y="177695"/>
                  </a:lnTo>
                  <a:lnTo>
                    <a:pt x="149718" y="18287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48" name="SMARTInkShape-827"/>
            <p:cNvSpPr/>
            <p:nvPr/>
          </p:nvSpPr>
          <p:spPr>
            <a:xfrm>
              <a:off x="2462375" y="4408714"/>
              <a:ext cx="25112" cy="228601"/>
            </a:xfrm>
            <a:custGeom>
              <a:avLst/>
              <a:gdLst/>
              <a:ahLst/>
              <a:cxnLst/>
              <a:rect l="0" t="0" r="0" b="0"/>
              <a:pathLst>
                <a:path w="25112" h="228601">
                  <a:moveTo>
                    <a:pt x="13037" y="0"/>
                  </a:moveTo>
                  <a:lnTo>
                    <a:pt x="16503" y="3467"/>
                  </a:lnTo>
                  <a:lnTo>
                    <a:pt x="18206" y="7105"/>
                  </a:lnTo>
                  <a:lnTo>
                    <a:pt x="25111" y="34362"/>
                  </a:lnTo>
                  <a:lnTo>
                    <a:pt x="21415" y="59846"/>
                  </a:lnTo>
                  <a:lnTo>
                    <a:pt x="17997" y="92080"/>
                  </a:lnTo>
                  <a:lnTo>
                    <a:pt x="12571" y="117755"/>
                  </a:lnTo>
                  <a:lnTo>
                    <a:pt x="7703" y="148969"/>
                  </a:lnTo>
                  <a:lnTo>
                    <a:pt x="1493" y="180780"/>
                  </a:lnTo>
                  <a:lnTo>
                    <a:pt x="62" y="213238"/>
                  </a:lnTo>
                  <a:lnTo>
                    <a:pt x="0" y="219452"/>
                  </a:lnTo>
                  <a:lnTo>
                    <a:pt x="717" y="220324"/>
                  </a:lnTo>
                  <a:lnTo>
                    <a:pt x="3449" y="221293"/>
                  </a:lnTo>
                  <a:lnTo>
                    <a:pt x="4467" y="222278"/>
                  </a:lnTo>
                  <a:lnTo>
                    <a:pt x="6505" y="2286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49" name="SMARTInkShape-828"/>
            <p:cNvSpPr/>
            <p:nvPr/>
          </p:nvSpPr>
          <p:spPr>
            <a:xfrm>
              <a:off x="2191952" y="4410018"/>
              <a:ext cx="217656" cy="188109"/>
            </a:xfrm>
            <a:custGeom>
              <a:avLst/>
              <a:gdLst/>
              <a:ahLst/>
              <a:cxnLst/>
              <a:rect l="0" t="0" r="0" b="0"/>
              <a:pathLst>
                <a:path w="217656" h="188109">
                  <a:moveTo>
                    <a:pt x="80985" y="11759"/>
                  </a:moveTo>
                  <a:lnTo>
                    <a:pt x="80985" y="27113"/>
                  </a:lnTo>
                  <a:lnTo>
                    <a:pt x="69119" y="58601"/>
                  </a:lnTo>
                  <a:lnTo>
                    <a:pt x="53557" y="90284"/>
                  </a:lnTo>
                  <a:lnTo>
                    <a:pt x="36742" y="117642"/>
                  </a:lnTo>
                  <a:lnTo>
                    <a:pt x="24574" y="147650"/>
                  </a:lnTo>
                  <a:lnTo>
                    <a:pt x="11086" y="168184"/>
                  </a:lnTo>
                  <a:lnTo>
                    <a:pt x="9173" y="174925"/>
                  </a:lnTo>
                  <a:lnTo>
                    <a:pt x="12617" y="171542"/>
                  </a:lnTo>
                  <a:lnTo>
                    <a:pt x="14313" y="165989"/>
                  </a:lnTo>
                  <a:lnTo>
                    <a:pt x="22656" y="135061"/>
                  </a:lnTo>
                  <a:lnTo>
                    <a:pt x="33873" y="103095"/>
                  </a:lnTo>
                  <a:lnTo>
                    <a:pt x="43400" y="83574"/>
                  </a:lnTo>
                  <a:lnTo>
                    <a:pt x="51225" y="57472"/>
                  </a:lnTo>
                  <a:lnTo>
                    <a:pt x="67603" y="27330"/>
                  </a:lnTo>
                  <a:lnTo>
                    <a:pt x="78040" y="14267"/>
                  </a:lnTo>
                  <a:lnTo>
                    <a:pt x="80113" y="7502"/>
                  </a:lnTo>
                  <a:lnTo>
                    <a:pt x="80870" y="0"/>
                  </a:lnTo>
                  <a:lnTo>
                    <a:pt x="81634" y="291"/>
                  </a:lnTo>
                  <a:lnTo>
                    <a:pt x="84418" y="2549"/>
                  </a:lnTo>
                  <a:lnTo>
                    <a:pt x="86140" y="5973"/>
                  </a:lnTo>
                  <a:lnTo>
                    <a:pt x="96584" y="36102"/>
                  </a:lnTo>
                  <a:lnTo>
                    <a:pt x="112212" y="66937"/>
                  </a:lnTo>
                  <a:lnTo>
                    <a:pt x="131181" y="98241"/>
                  </a:lnTo>
                  <a:lnTo>
                    <a:pt x="155936" y="124918"/>
                  </a:lnTo>
                  <a:lnTo>
                    <a:pt x="186458" y="150277"/>
                  </a:lnTo>
                  <a:lnTo>
                    <a:pt x="214420" y="172665"/>
                  </a:lnTo>
                  <a:lnTo>
                    <a:pt x="216490" y="177132"/>
                  </a:lnTo>
                  <a:lnTo>
                    <a:pt x="217655" y="183728"/>
                  </a:lnTo>
                  <a:lnTo>
                    <a:pt x="216367" y="185187"/>
                  </a:lnTo>
                  <a:lnTo>
                    <a:pt x="211065" y="186810"/>
                  </a:lnTo>
                  <a:lnTo>
                    <a:pt x="183863" y="188032"/>
                  </a:lnTo>
                  <a:lnTo>
                    <a:pt x="152617" y="188097"/>
                  </a:lnTo>
                  <a:lnTo>
                    <a:pt x="126238" y="184638"/>
                  </a:lnTo>
                  <a:lnTo>
                    <a:pt x="98909" y="182483"/>
                  </a:lnTo>
                  <a:lnTo>
                    <a:pt x="68157" y="177267"/>
                  </a:lnTo>
                  <a:lnTo>
                    <a:pt x="38752" y="175484"/>
                  </a:lnTo>
                  <a:lnTo>
                    <a:pt x="8456" y="175070"/>
                  </a:lnTo>
                  <a:lnTo>
                    <a:pt x="0" y="175050"/>
                  </a:lnTo>
                  <a:lnTo>
                    <a:pt x="5588" y="175045"/>
                  </a:lnTo>
                  <a:lnTo>
                    <a:pt x="35466" y="181173"/>
                  </a:lnTo>
                  <a:lnTo>
                    <a:pt x="44063" y="182122"/>
                  </a:lnTo>
                  <a:lnTo>
                    <a:pt x="61391" y="18810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50" name="SMARTInkShape-829"/>
            <p:cNvSpPr/>
            <p:nvPr/>
          </p:nvSpPr>
          <p:spPr>
            <a:xfrm>
              <a:off x="1828800" y="4572000"/>
              <a:ext cx="176350" cy="19595"/>
            </a:xfrm>
            <a:custGeom>
              <a:avLst/>
              <a:gdLst/>
              <a:ahLst/>
              <a:cxnLst/>
              <a:rect l="0" t="0" r="0" b="0"/>
              <a:pathLst>
                <a:path w="176350" h="19595">
                  <a:moveTo>
                    <a:pt x="0" y="0"/>
                  </a:moveTo>
                  <a:lnTo>
                    <a:pt x="3467" y="3467"/>
                  </a:lnTo>
                  <a:lnTo>
                    <a:pt x="9040" y="5169"/>
                  </a:lnTo>
                  <a:lnTo>
                    <a:pt x="39982" y="8347"/>
                  </a:lnTo>
                  <a:lnTo>
                    <a:pt x="71950" y="12441"/>
                  </a:lnTo>
                  <a:lnTo>
                    <a:pt x="99927" y="14875"/>
                  </a:lnTo>
                  <a:lnTo>
                    <a:pt x="131343" y="18973"/>
                  </a:lnTo>
                  <a:lnTo>
                    <a:pt x="161265" y="19558"/>
                  </a:lnTo>
                  <a:lnTo>
                    <a:pt x="176346" y="19594"/>
                  </a:lnTo>
                  <a:lnTo>
                    <a:pt x="169841" y="19594"/>
                  </a:lnTo>
                  <a:lnTo>
                    <a:pt x="176341" y="19594"/>
                  </a:lnTo>
                  <a:lnTo>
                    <a:pt x="169841" y="19594"/>
                  </a:lnTo>
                  <a:lnTo>
                    <a:pt x="175443" y="19594"/>
                  </a:lnTo>
                  <a:lnTo>
                    <a:pt x="169817" y="19594"/>
                  </a:lnTo>
                  <a:lnTo>
                    <a:pt x="176079" y="19594"/>
                  </a:lnTo>
                  <a:lnTo>
                    <a:pt x="172532" y="19594"/>
                  </a:lnTo>
                  <a:lnTo>
                    <a:pt x="176349" y="19594"/>
                  </a:lnTo>
                  <a:lnTo>
                    <a:pt x="172586" y="19594"/>
                  </a:lnTo>
                  <a:lnTo>
                    <a:pt x="176347" y="19594"/>
                  </a:lnTo>
                  <a:lnTo>
                    <a:pt x="169897" y="19594"/>
                  </a:lnTo>
                  <a:lnTo>
                    <a:pt x="176346" y="19594"/>
                  </a:lnTo>
                  <a:lnTo>
                    <a:pt x="169897" y="19594"/>
                  </a:lnTo>
                  <a:lnTo>
                    <a:pt x="176348" y="19594"/>
                  </a:lnTo>
                  <a:lnTo>
                    <a:pt x="172586" y="19594"/>
                  </a:lnTo>
                  <a:lnTo>
                    <a:pt x="174192" y="19594"/>
                  </a:lnTo>
                  <a:lnTo>
                    <a:pt x="172159" y="19594"/>
                  </a:lnTo>
                  <a:lnTo>
                    <a:pt x="176347" y="19594"/>
                  </a:lnTo>
                  <a:lnTo>
                    <a:pt x="169897" y="19594"/>
                  </a:lnTo>
                  <a:lnTo>
                    <a:pt x="176349" y="1959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51" name="SMARTInkShape-830"/>
            <p:cNvSpPr/>
            <p:nvPr/>
          </p:nvSpPr>
          <p:spPr>
            <a:xfrm>
              <a:off x="1815737" y="4519802"/>
              <a:ext cx="176350" cy="19542"/>
            </a:xfrm>
            <a:custGeom>
              <a:avLst/>
              <a:gdLst/>
              <a:ahLst/>
              <a:cxnLst/>
              <a:rect l="0" t="0" r="0" b="0"/>
              <a:pathLst>
                <a:path w="176350" h="19542">
                  <a:moveTo>
                    <a:pt x="0" y="6478"/>
                  </a:moveTo>
                  <a:lnTo>
                    <a:pt x="0" y="3011"/>
                  </a:lnTo>
                  <a:lnTo>
                    <a:pt x="1451" y="1989"/>
                  </a:lnTo>
                  <a:lnTo>
                    <a:pt x="14210" y="350"/>
                  </a:lnTo>
                  <a:lnTo>
                    <a:pt x="40925" y="0"/>
                  </a:lnTo>
                  <a:lnTo>
                    <a:pt x="72619" y="1893"/>
                  </a:lnTo>
                  <a:lnTo>
                    <a:pt x="98201" y="5119"/>
                  </a:lnTo>
                  <a:lnTo>
                    <a:pt x="129384" y="9677"/>
                  </a:lnTo>
                  <a:lnTo>
                    <a:pt x="160617" y="12716"/>
                  </a:lnTo>
                  <a:lnTo>
                    <a:pt x="167664" y="14814"/>
                  </a:lnTo>
                  <a:lnTo>
                    <a:pt x="176349" y="1954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52" name="SMARTInkShape-831"/>
            <p:cNvSpPr/>
            <p:nvPr/>
          </p:nvSpPr>
          <p:spPr>
            <a:xfrm>
              <a:off x="1430383" y="4460965"/>
              <a:ext cx="267713" cy="272882"/>
            </a:xfrm>
            <a:custGeom>
              <a:avLst/>
              <a:gdLst/>
              <a:ahLst/>
              <a:cxnLst/>
              <a:rect l="0" t="0" r="0" b="0"/>
              <a:pathLst>
                <a:path w="267713" h="272882">
                  <a:moveTo>
                    <a:pt x="0" y="0"/>
                  </a:moveTo>
                  <a:lnTo>
                    <a:pt x="0" y="9091"/>
                  </a:lnTo>
                  <a:lnTo>
                    <a:pt x="6127" y="41309"/>
                  </a:lnTo>
                  <a:lnTo>
                    <a:pt x="11693" y="72851"/>
                  </a:lnTo>
                  <a:lnTo>
                    <a:pt x="19754" y="105131"/>
                  </a:lnTo>
                  <a:lnTo>
                    <a:pt x="28108" y="130815"/>
                  </a:lnTo>
                  <a:lnTo>
                    <a:pt x="40467" y="162033"/>
                  </a:lnTo>
                  <a:lnTo>
                    <a:pt x="50622" y="183950"/>
                  </a:lnTo>
                  <a:lnTo>
                    <a:pt x="66560" y="203215"/>
                  </a:lnTo>
                  <a:lnTo>
                    <a:pt x="82629" y="214121"/>
                  </a:lnTo>
                  <a:lnTo>
                    <a:pt x="87700" y="215119"/>
                  </a:lnTo>
                  <a:lnTo>
                    <a:pt x="88947" y="214533"/>
                  </a:lnTo>
                  <a:lnTo>
                    <a:pt x="89778" y="213416"/>
                  </a:lnTo>
                  <a:lnTo>
                    <a:pt x="90701" y="210240"/>
                  </a:lnTo>
                  <a:lnTo>
                    <a:pt x="91947" y="203648"/>
                  </a:lnTo>
                  <a:lnTo>
                    <a:pt x="94810" y="196706"/>
                  </a:lnTo>
                  <a:lnTo>
                    <a:pt x="94631" y="186848"/>
                  </a:lnTo>
                  <a:lnTo>
                    <a:pt x="91134" y="156417"/>
                  </a:lnTo>
                  <a:lnTo>
                    <a:pt x="86353" y="128627"/>
                  </a:lnTo>
                  <a:lnTo>
                    <a:pt x="85099" y="96526"/>
                  </a:lnTo>
                  <a:lnTo>
                    <a:pt x="84920" y="66377"/>
                  </a:lnTo>
                  <a:lnTo>
                    <a:pt x="84911" y="60283"/>
                  </a:lnTo>
                  <a:lnTo>
                    <a:pt x="85636" y="59783"/>
                  </a:lnTo>
                  <a:lnTo>
                    <a:pt x="88377" y="59227"/>
                  </a:lnTo>
                  <a:lnTo>
                    <a:pt x="92014" y="60916"/>
                  </a:lnTo>
                  <a:lnTo>
                    <a:pt x="100262" y="67914"/>
                  </a:lnTo>
                  <a:lnTo>
                    <a:pt x="116689" y="98773"/>
                  </a:lnTo>
                  <a:lnTo>
                    <a:pt x="133062" y="124981"/>
                  </a:lnTo>
                  <a:lnTo>
                    <a:pt x="150274" y="157359"/>
                  </a:lnTo>
                  <a:lnTo>
                    <a:pt x="161365" y="183060"/>
                  </a:lnTo>
                  <a:lnTo>
                    <a:pt x="168238" y="199652"/>
                  </a:lnTo>
                  <a:lnTo>
                    <a:pt x="188454" y="228043"/>
                  </a:lnTo>
                  <a:lnTo>
                    <a:pt x="211057" y="255244"/>
                  </a:lnTo>
                  <a:lnTo>
                    <a:pt x="232937" y="269461"/>
                  </a:lnTo>
                  <a:lnTo>
                    <a:pt x="242545" y="272881"/>
                  </a:lnTo>
                  <a:lnTo>
                    <a:pt x="245154" y="272635"/>
                  </a:lnTo>
                  <a:lnTo>
                    <a:pt x="249987" y="270427"/>
                  </a:lnTo>
                  <a:lnTo>
                    <a:pt x="256789" y="265104"/>
                  </a:lnTo>
                  <a:lnTo>
                    <a:pt x="263401" y="255462"/>
                  </a:lnTo>
                  <a:lnTo>
                    <a:pt x="266488" y="239947"/>
                  </a:lnTo>
                  <a:lnTo>
                    <a:pt x="267531" y="209984"/>
                  </a:lnTo>
                  <a:lnTo>
                    <a:pt x="267712" y="183977"/>
                  </a:lnTo>
                  <a:lnTo>
                    <a:pt x="267040" y="153612"/>
                  </a:lnTo>
                  <a:lnTo>
                    <a:pt x="263293" y="122360"/>
                  </a:lnTo>
                  <a:lnTo>
                    <a:pt x="261860" y="95119"/>
                  </a:lnTo>
                  <a:lnTo>
                    <a:pt x="259441" y="66041"/>
                  </a:lnTo>
                  <a:lnTo>
                    <a:pt x="255001" y="34352"/>
                  </a:lnTo>
                  <a:lnTo>
                    <a:pt x="254726" y="1306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</p:spTree>
    <p:extLst>
      <p:ext uri="{BB962C8B-B14F-4D97-AF65-F5344CB8AC3E}">
        <p14:creationId xmlns:p14="http://schemas.microsoft.com/office/powerpoint/2010/main" val="3719588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Gravitational Potential Energy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25109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Work and Energy</a:t>
            </a: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CA" dirty="0" smtClean="0"/>
              <a:t>Energy can be given to, or taken from an object by doing work.  To understand this better, let’s brainstorm some types of energy…</a:t>
            </a:r>
          </a:p>
          <a:p>
            <a:pPr marL="0" indent="0">
              <a:buNone/>
            </a:pPr>
            <a:endParaRPr lang="en-CA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2348880"/>
            <a:ext cx="4616404" cy="2283905"/>
          </a:xfrm>
        </p:spPr>
      </p:pic>
    </p:spTree>
    <p:extLst>
      <p:ext uri="{BB962C8B-B14F-4D97-AF65-F5344CB8AC3E}">
        <p14:creationId xmlns:p14="http://schemas.microsoft.com/office/powerpoint/2010/main" val="435352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Types of Energy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CA" dirty="0" smtClean="0"/>
              <a:t>Brainstorm!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CA"/>
          </a:p>
        </p:txBody>
      </p:sp>
      <p:grpSp>
        <p:nvGrpSpPr>
          <p:cNvPr id="347" name="SMARTInkShape-Group39"/>
          <p:cNvGrpSpPr/>
          <p:nvPr/>
        </p:nvGrpSpPr>
        <p:grpSpPr>
          <a:xfrm>
            <a:off x="1012371" y="2612571"/>
            <a:ext cx="1887584" cy="933995"/>
            <a:chOff x="1012371" y="2612571"/>
            <a:chExt cx="1887584" cy="933995"/>
          </a:xfrm>
        </p:grpSpPr>
        <p:sp>
          <p:nvSpPr>
            <p:cNvPr id="331" name="SMARTInkShape-303"/>
            <p:cNvSpPr/>
            <p:nvPr/>
          </p:nvSpPr>
          <p:spPr>
            <a:xfrm>
              <a:off x="2606040" y="3135086"/>
              <a:ext cx="39189" cy="391886"/>
            </a:xfrm>
            <a:custGeom>
              <a:avLst/>
              <a:gdLst/>
              <a:ahLst/>
              <a:cxnLst/>
              <a:rect l="0" t="0" r="0" b="0"/>
              <a:pathLst>
                <a:path w="39189" h="391886">
                  <a:moveTo>
                    <a:pt x="6531" y="0"/>
                  </a:moveTo>
                  <a:lnTo>
                    <a:pt x="3064" y="0"/>
                  </a:lnTo>
                  <a:lnTo>
                    <a:pt x="2043" y="726"/>
                  </a:lnTo>
                  <a:lnTo>
                    <a:pt x="1362" y="1935"/>
                  </a:lnTo>
                  <a:lnTo>
                    <a:pt x="403" y="9039"/>
                  </a:lnTo>
                  <a:lnTo>
                    <a:pt x="53" y="34573"/>
                  </a:lnTo>
                  <a:lnTo>
                    <a:pt x="16" y="58544"/>
                  </a:lnTo>
                  <a:lnTo>
                    <a:pt x="5" y="88305"/>
                  </a:lnTo>
                  <a:lnTo>
                    <a:pt x="1" y="120830"/>
                  </a:lnTo>
                  <a:lnTo>
                    <a:pt x="0" y="145142"/>
                  </a:lnTo>
                  <a:lnTo>
                    <a:pt x="1936" y="168527"/>
                  </a:lnTo>
                  <a:lnTo>
                    <a:pt x="4489" y="191741"/>
                  </a:lnTo>
                  <a:lnTo>
                    <a:pt x="5624" y="216572"/>
                  </a:lnTo>
                  <a:lnTo>
                    <a:pt x="9730" y="248097"/>
                  </a:lnTo>
                  <a:lnTo>
                    <a:pt x="19010" y="279290"/>
                  </a:lnTo>
                  <a:lnTo>
                    <a:pt x="24017" y="308046"/>
                  </a:lnTo>
                  <a:lnTo>
                    <a:pt x="30924" y="338555"/>
                  </a:lnTo>
                  <a:lnTo>
                    <a:pt x="37957" y="368682"/>
                  </a:lnTo>
                  <a:lnTo>
                    <a:pt x="39188" y="39188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32" name="SMARTInkShape-304"/>
            <p:cNvSpPr/>
            <p:nvPr/>
          </p:nvSpPr>
          <p:spPr>
            <a:xfrm>
              <a:off x="2282259" y="3344091"/>
              <a:ext cx="225810" cy="143693"/>
            </a:xfrm>
            <a:custGeom>
              <a:avLst/>
              <a:gdLst/>
              <a:ahLst/>
              <a:cxnLst/>
              <a:rect l="0" t="0" r="0" b="0"/>
              <a:pathLst>
                <a:path w="225810" h="143693">
                  <a:moveTo>
                    <a:pt x="167027" y="0"/>
                  </a:moveTo>
                  <a:lnTo>
                    <a:pt x="156598" y="726"/>
                  </a:lnTo>
                  <a:lnTo>
                    <a:pt x="129385" y="12558"/>
                  </a:lnTo>
                  <a:lnTo>
                    <a:pt x="105235" y="24445"/>
                  </a:lnTo>
                  <a:lnTo>
                    <a:pt x="76227" y="40626"/>
                  </a:lnTo>
                  <a:lnTo>
                    <a:pt x="48119" y="59209"/>
                  </a:lnTo>
                  <a:lnTo>
                    <a:pt x="18555" y="84268"/>
                  </a:lnTo>
                  <a:lnTo>
                    <a:pt x="1856" y="102011"/>
                  </a:lnTo>
                  <a:lnTo>
                    <a:pt x="307" y="105019"/>
                  </a:lnTo>
                  <a:lnTo>
                    <a:pt x="0" y="107750"/>
                  </a:lnTo>
                  <a:lnTo>
                    <a:pt x="1594" y="112719"/>
                  </a:lnTo>
                  <a:lnTo>
                    <a:pt x="3761" y="114335"/>
                  </a:lnTo>
                  <a:lnTo>
                    <a:pt x="10040" y="116130"/>
                  </a:lnTo>
                  <a:lnTo>
                    <a:pt x="31111" y="112068"/>
                  </a:lnTo>
                  <a:lnTo>
                    <a:pt x="58173" y="102342"/>
                  </a:lnTo>
                  <a:lnTo>
                    <a:pt x="72928" y="94108"/>
                  </a:lnTo>
                  <a:lnTo>
                    <a:pt x="98096" y="73018"/>
                  </a:lnTo>
                  <a:lnTo>
                    <a:pt x="130591" y="51193"/>
                  </a:lnTo>
                  <a:lnTo>
                    <a:pt x="159425" y="26560"/>
                  </a:lnTo>
                  <a:lnTo>
                    <a:pt x="176912" y="10352"/>
                  </a:lnTo>
                  <a:lnTo>
                    <a:pt x="181822" y="8230"/>
                  </a:lnTo>
                  <a:lnTo>
                    <a:pt x="182695" y="9116"/>
                  </a:lnTo>
                  <a:lnTo>
                    <a:pt x="178370" y="29829"/>
                  </a:lnTo>
                  <a:lnTo>
                    <a:pt x="174509" y="52983"/>
                  </a:lnTo>
                  <a:lnTo>
                    <a:pt x="178853" y="85005"/>
                  </a:lnTo>
                  <a:lnTo>
                    <a:pt x="183312" y="111054"/>
                  </a:lnTo>
                  <a:lnTo>
                    <a:pt x="191182" y="131224"/>
                  </a:lnTo>
                  <a:lnTo>
                    <a:pt x="195422" y="137667"/>
                  </a:lnTo>
                  <a:lnTo>
                    <a:pt x="198293" y="139675"/>
                  </a:lnTo>
                  <a:lnTo>
                    <a:pt x="208545" y="142502"/>
                  </a:lnTo>
                  <a:lnTo>
                    <a:pt x="225809" y="14369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33" name="SMARTInkShape-305"/>
            <p:cNvSpPr/>
            <p:nvPr/>
          </p:nvSpPr>
          <p:spPr>
            <a:xfrm>
              <a:off x="1926771" y="3333195"/>
              <a:ext cx="241664" cy="166242"/>
            </a:xfrm>
            <a:custGeom>
              <a:avLst/>
              <a:gdLst/>
              <a:ahLst/>
              <a:cxnLst/>
              <a:rect l="0" t="0" r="0" b="0"/>
              <a:pathLst>
                <a:path w="241664" h="166242">
                  <a:moveTo>
                    <a:pt x="0" y="76210"/>
                  </a:moveTo>
                  <a:lnTo>
                    <a:pt x="0" y="79678"/>
                  </a:lnTo>
                  <a:lnTo>
                    <a:pt x="5926" y="105570"/>
                  </a:lnTo>
                  <a:lnTo>
                    <a:pt x="5626" y="122163"/>
                  </a:lnTo>
                  <a:lnTo>
                    <a:pt x="394" y="152539"/>
                  </a:lnTo>
                  <a:lnTo>
                    <a:pt x="23" y="166241"/>
                  </a:lnTo>
                  <a:lnTo>
                    <a:pt x="7" y="163766"/>
                  </a:lnTo>
                  <a:lnTo>
                    <a:pt x="1939" y="160360"/>
                  </a:lnTo>
                  <a:lnTo>
                    <a:pt x="9092" y="148793"/>
                  </a:lnTo>
                  <a:lnTo>
                    <a:pt x="11886" y="136744"/>
                  </a:lnTo>
                  <a:lnTo>
                    <a:pt x="12831" y="109241"/>
                  </a:lnTo>
                  <a:lnTo>
                    <a:pt x="13720" y="84384"/>
                  </a:lnTo>
                  <a:lnTo>
                    <a:pt x="18983" y="58635"/>
                  </a:lnTo>
                  <a:lnTo>
                    <a:pt x="29412" y="33346"/>
                  </a:lnTo>
                  <a:lnTo>
                    <a:pt x="37505" y="18697"/>
                  </a:lnTo>
                  <a:lnTo>
                    <a:pt x="47875" y="8799"/>
                  </a:lnTo>
                  <a:lnTo>
                    <a:pt x="59015" y="2707"/>
                  </a:lnTo>
                  <a:lnTo>
                    <a:pt x="68804" y="0"/>
                  </a:lnTo>
                  <a:lnTo>
                    <a:pt x="76058" y="731"/>
                  </a:lnTo>
                  <a:lnTo>
                    <a:pt x="79008" y="1943"/>
                  </a:lnTo>
                  <a:lnTo>
                    <a:pt x="84222" y="7159"/>
                  </a:lnTo>
                  <a:lnTo>
                    <a:pt x="93482" y="22334"/>
                  </a:lnTo>
                  <a:lnTo>
                    <a:pt x="102299" y="49011"/>
                  </a:lnTo>
                  <a:lnTo>
                    <a:pt x="111029" y="77934"/>
                  </a:lnTo>
                  <a:lnTo>
                    <a:pt x="113935" y="93668"/>
                  </a:lnTo>
                  <a:lnTo>
                    <a:pt x="111823" y="121508"/>
                  </a:lnTo>
                  <a:lnTo>
                    <a:pt x="110659" y="133354"/>
                  </a:lnTo>
                  <a:lnTo>
                    <a:pt x="104927" y="154237"/>
                  </a:lnTo>
                  <a:lnTo>
                    <a:pt x="104692" y="157335"/>
                  </a:lnTo>
                  <a:lnTo>
                    <a:pt x="104629" y="157145"/>
                  </a:lnTo>
                  <a:lnTo>
                    <a:pt x="104511" y="151270"/>
                  </a:lnTo>
                  <a:lnTo>
                    <a:pt x="114919" y="120023"/>
                  </a:lnTo>
                  <a:lnTo>
                    <a:pt x="118233" y="96046"/>
                  </a:lnTo>
                  <a:lnTo>
                    <a:pt x="128488" y="67009"/>
                  </a:lnTo>
                  <a:lnTo>
                    <a:pt x="144992" y="40424"/>
                  </a:lnTo>
                  <a:lnTo>
                    <a:pt x="176520" y="8280"/>
                  </a:lnTo>
                  <a:lnTo>
                    <a:pt x="189488" y="2476"/>
                  </a:lnTo>
                  <a:lnTo>
                    <a:pt x="201057" y="623"/>
                  </a:lnTo>
                  <a:lnTo>
                    <a:pt x="208618" y="2218"/>
                  </a:lnTo>
                  <a:lnTo>
                    <a:pt x="220422" y="7196"/>
                  </a:lnTo>
                  <a:lnTo>
                    <a:pt x="223148" y="10606"/>
                  </a:lnTo>
                  <a:lnTo>
                    <a:pt x="231350" y="37844"/>
                  </a:lnTo>
                  <a:lnTo>
                    <a:pt x="235110" y="64036"/>
                  </a:lnTo>
                  <a:lnTo>
                    <a:pt x="240154" y="92540"/>
                  </a:lnTo>
                  <a:lnTo>
                    <a:pt x="241663" y="12193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34" name="SMARTInkShape-306"/>
            <p:cNvSpPr/>
            <p:nvPr/>
          </p:nvSpPr>
          <p:spPr>
            <a:xfrm>
              <a:off x="1751332" y="3311434"/>
              <a:ext cx="84000" cy="188991"/>
            </a:xfrm>
            <a:custGeom>
              <a:avLst/>
              <a:gdLst/>
              <a:ahLst/>
              <a:cxnLst/>
              <a:rect l="0" t="0" r="0" b="0"/>
              <a:pathLst>
                <a:path w="84000" h="188991">
                  <a:moveTo>
                    <a:pt x="12154" y="19594"/>
                  </a:moveTo>
                  <a:lnTo>
                    <a:pt x="8686" y="19594"/>
                  </a:lnTo>
                  <a:lnTo>
                    <a:pt x="7665" y="20320"/>
                  </a:lnTo>
                  <a:lnTo>
                    <a:pt x="6984" y="21530"/>
                  </a:lnTo>
                  <a:lnTo>
                    <a:pt x="6026" y="28635"/>
                  </a:lnTo>
                  <a:lnTo>
                    <a:pt x="3807" y="41867"/>
                  </a:lnTo>
                  <a:lnTo>
                    <a:pt x="22" y="65844"/>
                  </a:lnTo>
                  <a:lnTo>
                    <a:pt x="0" y="96033"/>
                  </a:lnTo>
                  <a:lnTo>
                    <a:pt x="4297" y="125649"/>
                  </a:lnTo>
                  <a:lnTo>
                    <a:pt x="7165" y="146812"/>
                  </a:lnTo>
                  <a:lnTo>
                    <a:pt x="11497" y="170819"/>
                  </a:lnTo>
                  <a:lnTo>
                    <a:pt x="12067" y="184616"/>
                  </a:lnTo>
                  <a:lnTo>
                    <a:pt x="12822" y="186215"/>
                  </a:lnTo>
                  <a:lnTo>
                    <a:pt x="14050" y="187280"/>
                  </a:lnTo>
                  <a:lnTo>
                    <a:pt x="17770" y="188990"/>
                  </a:lnTo>
                  <a:lnTo>
                    <a:pt x="18075" y="188405"/>
                  </a:lnTo>
                  <a:lnTo>
                    <a:pt x="18414" y="185820"/>
                  </a:lnTo>
                  <a:lnTo>
                    <a:pt x="12743" y="155557"/>
                  </a:lnTo>
                  <a:lnTo>
                    <a:pt x="12270" y="126522"/>
                  </a:lnTo>
                  <a:lnTo>
                    <a:pt x="14123" y="98690"/>
                  </a:lnTo>
                  <a:lnTo>
                    <a:pt x="21204" y="70124"/>
                  </a:lnTo>
                  <a:lnTo>
                    <a:pt x="32494" y="44484"/>
                  </a:lnTo>
                  <a:lnTo>
                    <a:pt x="49313" y="22818"/>
                  </a:lnTo>
                  <a:lnTo>
                    <a:pt x="70956" y="7243"/>
                  </a:lnTo>
                  <a:lnTo>
                    <a:pt x="83999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35" name="SMARTInkShape-307"/>
            <p:cNvSpPr/>
            <p:nvPr/>
          </p:nvSpPr>
          <p:spPr>
            <a:xfrm>
              <a:off x="1549022" y="3306606"/>
              <a:ext cx="129556" cy="185993"/>
            </a:xfrm>
            <a:custGeom>
              <a:avLst/>
              <a:gdLst/>
              <a:ahLst/>
              <a:cxnLst/>
              <a:rect l="0" t="0" r="0" b="0"/>
              <a:pathLst>
                <a:path w="129556" h="185993">
                  <a:moveTo>
                    <a:pt x="5458" y="141988"/>
                  </a:moveTo>
                  <a:lnTo>
                    <a:pt x="33534" y="115848"/>
                  </a:lnTo>
                  <a:lnTo>
                    <a:pt x="57375" y="99760"/>
                  </a:lnTo>
                  <a:lnTo>
                    <a:pt x="84134" y="68157"/>
                  </a:lnTo>
                  <a:lnTo>
                    <a:pt x="91225" y="56197"/>
                  </a:lnTo>
                  <a:lnTo>
                    <a:pt x="96151" y="27774"/>
                  </a:lnTo>
                  <a:lnTo>
                    <a:pt x="100513" y="10140"/>
                  </a:lnTo>
                  <a:lnTo>
                    <a:pt x="98989" y="4044"/>
                  </a:lnTo>
                  <a:lnTo>
                    <a:pt x="96840" y="2128"/>
                  </a:lnTo>
                  <a:lnTo>
                    <a:pt x="90583" y="0"/>
                  </a:lnTo>
                  <a:lnTo>
                    <a:pt x="82964" y="989"/>
                  </a:lnTo>
                  <a:lnTo>
                    <a:pt x="68579" y="7561"/>
                  </a:lnTo>
                  <a:lnTo>
                    <a:pt x="57460" y="15477"/>
                  </a:lnTo>
                  <a:lnTo>
                    <a:pt x="30548" y="44559"/>
                  </a:lnTo>
                  <a:lnTo>
                    <a:pt x="11194" y="75464"/>
                  </a:lnTo>
                  <a:lnTo>
                    <a:pt x="2884" y="100909"/>
                  </a:lnTo>
                  <a:lnTo>
                    <a:pt x="99" y="126108"/>
                  </a:lnTo>
                  <a:lnTo>
                    <a:pt x="0" y="146960"/>
                  </a:lnTo>
                  <a:lnTo>
                    <a:pt x="2548" y="157744"/>
                  </a:lnTo>
                  <a:lnTo>
                    <a:pt x="9971" y="167375"/>
                  </a:lnTo>
                  <a:lnTo>
                    <a:pt x="20526" y="175769"/>
                  </a:lnTo>
                  <a:lnTo>
                    <a:pt x="32475" y="181918"/>
                  </a:lnTo>
                  <a:lnTo>
                    <a:pt x="54909" y="185992"/>
                  </a:lnTo>
                  <a:lnTo>
                    <a:pt x="79942" y="183733"/>
                  </a:lnTo>
                  <a:lnTo>
                    <a:pt x="108466" y="180956"/>
                  </a:lnTo>
                  <a:lnTo>
                    <a:pt x="129555" y="17464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36" name="SMARTInkShape-308"/>
            <p:cNvSpPr/>
            <p:nvPr/>
          </p:nvSpPr>
          <p:spPr>
            <a:xfrm>
              <a:off x="1286691" y="3174274"/>
              <a:ext cx="182881" cy="333104"/>
            </a:xfrm>
            <a:custGeom>
              <a:avLst/>
              <a:gdLst/>
              <a:ahLst/>
              <a:cxnLst/>
              <a:rect l="0" t="0" r="0" b="0"/>
              <a:pathLst>
                <a:path w="182881" h="333104">
                  <a:moveTo>
                    <a:pt x="0" y="0"/>
                  </a:moveTo>
                  <a:lnTo>
                    <a:pt x="0" y="3467"/>
                  </a:lnTo>
                  <a:lnTo>
                    <a:pt x="1935" y="7105"/>
                  </a:lnTo>
                  <a:lnTo>
                    <a:pt x="3468" y="9091"/>
                  </a:lnTo>
                  <a:lnTo>
                    <a:pt x="5624" y="22288"/>
                  </a:lnTo>
                  <a:lnTo>
                    <a:pt x="8347" y="54541"/>
                  </a:lnTo>
                  <a:lnTo>
                    <a:pt x="13601" y="80991"/>
                  </a:lnTo>
                  <a:lnTo>
                    <a:pt x="16931" y="102036"/>
                  </a:lnTo>
                  <a:lnTo>
                    <a:pt x="18411" y="125904"/>
                  </a:lnTo>
                  <a:lnTo>
                    <a:pt x="19068" y="149091"/>
                  </a:lnTo>
                  <a:lnTo>
                    <a:pt x="20087" y="171491"/>
                  </a:lnTo>
                  <a:lnTo>
                    <a:pt x="24014" y="203776"/>
                  </a:lnTo>
                  <a:lnTo>
                    <a:pt x="26226" y="232050"/>
                  </a:lnTo>
                  <a:lnTo>
                    <a:pt x="33107" y="263740"/>
                  </a:lnTo>
                  <a:lnTo>
                    <a:pt x="38833" y="291097"/>
                  </a:lnTo>
                  <a:lnTo>
                    <a:pt x="39119" y="297121"/>
                  </a:lnTo>
                  <a:lnTo>
                    <a:pt x="39189" y="266018"/>
                  </a:lnTo>
                  <a:lnTo>
                    <a:pt x="41124" y="234899"/>
                  </a:lnTo>
                  <a:lnTo>
                    <a:pt x="48280" y="212427"/>
                  </a:lnTo>
                  <a:lnTo>
                    <a:pt x="54357" y="204963"/>
                  </a:lnTo>
                  <a:lnTo>
                    <a:pt x="61896" y="199952"/>
                  </a:lnTo>
                  <a:lnTo>
                    <a:pt x="70085" y="197724"/>
                  </a:lnTo>
                  <a:lnTo>
                    <a:pt x="86322" y="199938"/>
                  </a:lnTo>
                  <a:lnTo>
                    <a:pt x="101455" y="208658"/>
                  </a:lnTo>
                  <a:lnTo>
                    <a:pt x="125918" y="235946"/>
                  </a:lnTo>
                  <a:lnTo>
                    <a:pt x="140361" y="254967"/>
                  </a:lnTo>
                  <a:lnTo>
                    <a:pt x="155210" y="284366"/>
                  </a:lnTo>
                  <a:lnTo>
                    <a:pt x="174497" y="312538"/>
                  </a:lnTo>
                  <a:lnTo>
                    <a:pt x="180396" y="324349"/>
                  </a:lnTo>
                  <a:lnTo>
                    <a:pt x="182880" y="33310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37" name="SMARTInkShape-309"/>
            <p:cNvSpPr/>
            <p:nvPr/>
          </p:nvSpPr>
          <p:spPr>
            <a:xfrm>
              <a:off x="1012371" y="3363686"/>
              <a:ext cx="254727" cy="45720"/>
            </a:xfrm>
            <a:custGeom>
              <a:avLst/>
              <a:gdLst/>
              <a:ahLst/>
              <a:cxnLst/>
              <a:rect l="0" t="0" r="0" b="0"/>
              <a:pathLst>
                <a:path w="254727" h="45720">
                  <a:moveTo>
                    <a:pt x="0" y="45719"/>
                  </a:moveTo>
                  <a:lnTo>
                    <a:pt x="27443" y="43785"/>
                  </a:lnTo>
                  <a:lnTo>
                    <a:pt x="59447" y="40097"/>
                  </a:lnTo>
                  <a:lnTo>
                    <a:pt x="90105" y="35990"/>
                  </a:lnTo>
                  <a:lnTo>
                    <a:pt x="122170" y="30177"/>
                  </a:lnTo>
                  <a:lnTo>
                    <a:pt x="145738" y="25991"/>
                  </a:lnTo>
                  <a:lnTo>
                    <a:pt x="170001" y="21711"/>
                  </a:lnTo>
                  <a:lnTo>
                    <a:pt x="192880" y="17390"/>
                  </a:lnTo>
                  <a:lnTo>
                    <a:pt x="222694" y="10877"/>
                  </a:lnTo>
                  <a:lnTo>
                    <a:pt x="254726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38" name="SMARTInkShape-310"/>
            <p:cNvSpPr/>
            <p:nvPr/>
          </p:nvSpPr>
          <p:spPr>
            <a:xfrm>
              <a:off x="1156063" y="3200400"/>
              <a:ext cx="13064" cy="346166"/>
            </a:xfrm>
            <a:custGeom>
              <a:avLst/>
              <a:gdLst/>
              <a:ahLst/>
              <a:cxnLst/>
              <a:rect l="0" t="0" r="0" b="0"/>
              <a:pathLst>
                <a:path w="13064" h="346166">
                  <a:moveTo>
                    <a:pt x="0" y="0"/>
                  </a:moveTo>
                  <a:lnTo>
                    <a:pt x="0" y="28221"/>
                  </a:lnTo>
                  <a:lnTo>
                    <a:pt x="0" y="52066"/>
                  </a:lnTo>
                  <a:lnTo>
                    <a:pt x="0" y="82516"/>
                  </a:lnTo>
                  <a:lnTo>
                    <a:pt x="0" y="106342"/>
                  </a:lnTo>
                  <a:lnTo>
                    <a:pt x="0" y="131446"/>
                  </a:lnTo>
                  <a:lnTo>
                    <a:pt x="0" y="157118"/>
                  </a:lnTo>
                  <a:lnTo>
                    <a:pt x="0" y="183042"/>
                  </a:lnTo>
                  <a:lnTo>
                    <a:pt x="1935" y="209078"/>
                  </a:lnTo>
                  <a:lnTo>
                    <a:pt x="5214" y="234438"/>
                  </a:lnTo>
                  <a:lnTo>
                    <a:pt x="9091" y="257804"/>
                  </a:lnTo>
                  <a:lnTo>
                    <a:pt x="11886" y="287892"/>
                  </a:lnTo>
                  <a:lnTo>
                    <a:pt x="12830" y="318125"/>
                  </a:lnTo>
                  <a:lnTo>
                    <a:pt x="13063" y="34616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39" name="SMARTInkShape-311"/>
            <p:cNvSpPr/>
            <p:nvPr/>
          </p:nvSpPr>
          <p:spPr>
            <a:xfrm>
              <a:off x="2684417" y="2756263"/>
              <a:ext cx="215538" cy="162118"/>
            </a:xfrm>
            <a:custGeom>
              <a:avLst/>
              <a:gdLst/>
              <a:ahLst/>
              <a:cxnLst/>
              <a:rect l="0" t="0" r="0" b="0"/>
              <a:pathLst>
                <a:path w="215538" h="162118">
                  <a:moveTo>
                    <a:pt x="0" y="0"/>
                  </a:moveTo>
                  <a:lnTo>
                    <a:pt x="0" y="30084"/>
                  </a:lnTo>
                  <a:lnTo>
                    <a:pt x="0" y="59995"/>
                  </a:lnTo>
                  <a:lnTo>
                    <a:pt x="0" y="90389"/>
                  </a:lnTo>
                  <a:lnTo>
                    <a:pt x="4488" y="117358"/>
                  </a:lnTo>
                  <a:lnTo>
                    <a:pt x="9730" y="146728"/>
                  </a:lnTo>
                  <a:lnTo>
                    <a:pt x="13517" y="152298"/>
                  </a:lnTo>
                  <a:lnTo>
                    <a:pt x="15543" y="153783"/>
                  </a:lnTo>
                  <a:lnTo>
                    <a:pt x="17794" y="157369"/>
                  </a:lnTo>
                  <a:lnTo>
                    <a:pt x="19239" y="162117"/>
                  </a:lnTo>
                  <a:lnTo>
                    <a:pt x="19357" y="161781"/>
                  </a:lnTo>
                  <a:lnTo>
                    <a:pt x="23059" y="135176"/>
                  </a:lnTo>
                  <a:lnTo>
                    <a:pt x="26245" y="105428"/>
                  </a:lnTo>
                  <a:lnTo>
                    <a:pt x="30435" y="80183"/>
                  </a:lnTo>
                  <a:lnTo>
                    <a:pt x="33450" y="55044"/>
                  </a:lnTo>
                  <a:lnTo>
                    <a:pt x="39299" y="40430"/>
                  </a:lnTo>
                  <a:lnTo>
                    <a:pt x="68961" y="9200"/>
                  </a:lnTo>
                  <a:lnTo>
                    <a:pt x="83869" y="4089"/>
                  </a:lnTo>
                  <a:lnTo>
                    <a:pt x="110726" y="1211"/>
                  </a:lnTo>
                  <a:lnTo>
                    <a:pt x="139004" y="359"/>
                  </a:lnTo>
                  <a:lnTo>
                    <a:pt x="170364" y="2042"/>
                  </a:lnTo>
                  <a:lnTo>
                    <a:pt x="196831" y="7136"/>
                  </a:lnTo>
                  <a:lnTo>
                    <a:pt x="215537" y="1306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40" name="SMARTInkShape-312"/>
            <p:cNvSpPr/>
            <p:nvPr/>
          </p:nvSpPr>
          <p:spPr>
            <a:xfrm>
              <a:off x="2345675" y="2731045"/>
              <a:ext cx="208114" cy="160932"/>
            </a:xfrm>
            <a:custGeom>
              <a:avLst/>
              <a:gdLst/>
              <a:ahLst/>
              <a:cxnLst/>
              <a:rect l="0" t="0" r="0" b="0"/>
              <a:pathLst>
                <a:path w="208114" h="160932">
                  <a:moveTo>
                    <a:pt x="155862" y="5623"/>
                  </a:moveTo>
                  <a:lnTo>
                    <a:pt x="155862" y="2156"/>
                  </a:lnTo>
                  <a:lnTo>
                    <a:pt x="155137" y="1135"/>
                  </a:lnTo>
                  <a:lnTo>
                    <a:pt x="153927" y="454"/>
                  </a:lnTo>
                  <a:lnTo>
                    <a:pt x="152395" y="0"/>
                  </a:lnTo>
                  <a:lnTo>
                    <a:pt x="150648" y="423"/>
                  </a:lnTo>
                  <a:lnTo>
                    <a:pt x="143996" y="3760"/>
                  </a:lnTo>
                  <a:lnTo>
                    <a:pt x="125242" y="9126"/>
                  </a:lnTo>
                  <a:lnTo>
                    <a:pt x="104214" y="21659"/>
                  </a:lnTo>
                  <a:lnTo>
                    <a:pt x="80325" y="41097"/>
                  </a:lnTo>
                  <a:lnTo>
                    <a:pt x="54136" y="65241"/>
                  </a:lnTo>
                  <a:lnTo>
                    <a:pt x="32588" y="90780"/>
                  </a:lnTo>
                  <a:lnTo>
                    <a:pt x="9269" y="121948"/>
                  </a:lnTo>
                  <a:lnTo>
                    <a:pt x="2118" y="138948"/>
                  </a:lnTo>
                  <a:lnTo>
                    <a:pt x="0" y="149711"/>
                  </a:lnTo>
                  <a:lnTo>
                    <a:pt x="1154" y="152482"/>
                  </a:lnTo>
                  <a:lnTo>
                    <a:pt x="6306" y="157496"/>
                  </a:lnTo>
                  <a:lnTo>
                    <a:pt x="13434" y="160208"/>
                  </a:lnTo>
                  <a:lnTo>
                    <a:pt x="17368" y="160931"/>
                  </a:lnTo>
                  <a:lnTo>
                    <a:pt x="36772" y="158482"/>
                  </a:lnTo>
                  <a:lnTo>
                    <a:pt x="60907" y="149693"/>
                  </a:lnTo>
                  <a:lnTo>
                    <a:pt x="89854" y="128505"/>
                  </a:lnTo>
                  <a:lnTo>
                    <a:pt x="116537" y="101419"/>
                  </a:lnTo>
                  <a:lnTo>
                    <a:pt x="134292" y="76825"/>
                  </a:lnTo>
                  <a:lnTo>
                    <a:pt x="150680" y="51152"/>
                  </a:lnTo>
                  <a:lnTo>
                    <a:pt x="175500" y="18930"/>
                  </a:lnTo>
                  <a:lnTo>
                    <a:pt x="181134" y="7519"/>
                  </a:lnTo>
                  <a:lnTo>
                    <a:pt x="181418" y="7613"/>
                  </a:lnTo>
                  <a:lnTo>
                    <a:pt x="181875" y="14913"/>
                  </a:lnTo>
                  <a:lnTo>
                    <a:pt x="180043" y="45628"/>
                  </a:lnTo>
                  <a:lnTo>
                    <a:pt x="176363" y="74566"/>
                  </a:lnTo>
                  <a:lnTo>
                    <a:pt x="180850" y="106784"/>
                  </a:lnTo>
                  <a:lnTo>
                    <a:pt x="192965" y="137219"/>
                  </a:lnTo>
                  <a:lnTo>
                    <a:pt x="197268" y="143456"/>
                  </a:lnTo>
                  <a:lnTo>
                    <a:pt x="201600" y="146710"/>
                  </a:lnTo>
                  <a:lnTo>
                    <a:pt x="208113" y="14931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41" name="SMARTInkShape-313"/>
            <p:cNvSpPr/>
            <p:nvPr/>
          </p:nvSpPr>
          <p:spPr>
            <a:xfrm>
              <a:off x="2103120" y="2724197"/>
              <a:ext cx="191984" cy="201884"/>
            </a:xfrm>
            <a:custGeom>
              <a:avLst/>
              <a:gdLst/>
              <a:ahLst/>
              <a:cxnLst/>
              <a:rect l="0" t="0" r="0" b="0"/>
              <a:pathLst>
                <a:path w="191984" h="201884">
                  <a:moveTo>
                    <a:pt x="0" y="143100"/>
                  </a:moveTo>
                  <a:lnTo>
                    <a:pt x="23433" y="142374"/>
                  </a:lnTo>
                  <a:lnTo>
                    <a:pt x="40326" y="137160"/>
                  </a:lnTo>
                  <a:lnTo>
                    <a:pt x="71995" y="118656"/>
                  </a:lnTo>
                  <a:lnTo>
                    <a:pt x="102489" y="101636"/>
                  </a:lnTo>
                  <a:lnTo>
                    <a:pt x="130231" y="82363"/>
                  </a:lnTo>
                  <a:lnTo>
                    <a:pt x="156676" y="54338"/>
                  </a:lnTo>
                  <a:lnTo>
                    <a:pt x="180361" y="24525"/>
                  </a:lnTo>
                  <a:lnTo>
                    <a:pt x="191983" y="3899"/>
                  </a:lnTo>
                  <a:lnTo>
                    <a:pt x="191851" y="2402"/>
                  </a:lnTo>
                  <a:lnTo>
                    <a:pt x="191038" y="1404"/>
                  </a:lnTo>
                  <a:lnTo>
                    <a:pt x="188199" y="296"/>
                  </a:lnTo>
                  <a:lnTo>
                    <a:pt x="186426" y="0"/>
                  </a:lnTo>
                  <a:lnTo>
                    <a:pt x="160097" y="13696"/>
                  </a:lnTo>
                  <a:lnTo>
                    <a:pt x="127822" y="30130"/>
                  </a:lnTo>
                  <a:lnTo>
                    <a:pt x="102139" y="49958"/>
                  </a:lnTo>
                  <a:lnTo>
                    <a:pt x="73395" y="81938"/>
                  </a:lnTo>
                  <a:lnTo>
                    <a:pt x="58435" y="103932"/>
                  </a:lnTo>
                  <a:lnTo>
                    <a:pt x="49810" y="128512"/>
                  </a:lnTo>
                  <a:lnTo>
                    <a:pt x="47658" y="153453"/>
                  </a:lnTo>
                  <a:lnTo>
                    <a:pt x="49726" y="168022"/>
                  </a:lnTo>
                  <a:lnTo>
                    <a:pt x="56935" y="179818"/>
                  </a:lnTo>
                  <a:lnTo>
                    <a:pt x="67396" y="189173"/>
                  </a:lnTo>
                  <a:lnTo>
                    <a:pt x="79302" y="195751"/>
                  </a:lnTo>
                  <a:lnTo>
                    <a:pt x="103960" y="200672"/>
                  </a:lnTo>
                  <a:lnTo>
                    <a:pt x="124097" y="20188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42" name="SMARTInkShape-314"/>
            <p:cNvSpPr/>
            <p:nvPr/>
          </p:nvSpPr>
          <p:spPr>
            <a:xfrm>
              <a:off x="2018212" y="2612571"/>
              <a:ext cx="32658" cy="293916"/>
            </a:xfrm>
            <a:custGeom>
              <a:avLst/>
              <a:gdLst/>
              <a:ahLst/>
              <a:cxnLst/>
              <a:rect l="0" t="0" r="0" b="0"/>
              <a:pathLst>
                <a:path w="32658" h="293916">
                  <a:moveTo>
                    <a:pt x="0" y="0"/>
                  </a:moveTo>
                  <a:lnTo>
                    <a:pt x="0" y="3468"/>
                  </a:lnTo>
                  <a:lnTo>
                    <a:pt x="5623" y="27912"/>
                  </a:lnTo>
                  <a:lnTo>
                    <a:pt x="6351" y="58545"/>
                  </a:lnTo>
                  <a:lnTo>
                    <a:pt x="6478" y="89031"/>
                  </a:lnTo>
                  <a:lnTo>
                    <a:pt x="6507" y="112867"/>
                  </a:lnTo>
                  <a:lnTo>
                    <a:pt x="6520" y="137974"/>
                  </a:lnTo>
                  <a:lnTo>
                    <a:pt x="7252" y="163648"/>
                  </a:lnTo>
                  <a:lnTo>
                    <a:pt x="9996" y="189572"/>
                  </a:lnTo>
                  <a:lnTo>
                    <a:pt x="11699" y="213674"/>
                  </a:lnTo>
                  <a:lnTo>
                    <a:pt x="16529" y="245707"/>
                  </a:lnTo>
                  <a:lnTo>
                    <a:pt x="27697" y="275603"/>
                  </a:lnTo>
                  <a:lnTo>
                    <a:pt x="32657" y="29391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43" name="SMARTInkShape-315"/>
            <p:cNvSpPr/>
            <p:nvPr/>
          </p:nvSpPr>
          <p:spPr>
            <a:xfrm>
              <a:off x="1761465" y="2736668"/>
              <a:ext cx="158776" cy="175468"/>
            </a:xfrm>
            <a:custGeom>
              <a:avLst/>
              <a:gdLst/>
              <a:ahLst/>
              <a:cxnLst/>
              <a:rect l="0" t="0" r="0" b="0"/>
              <a:pathLst>
                <a:path w="158776" h="175468">
                  <a:moveTo>
                    <a:pt x="126118" y="0"/>
                  </a:moveTo>
                  <a:lnTo>
                    <a:pt x="122650" y="0"/>
                  </a:lnTo>
                  <a:lnTo>
                    <a:pt x="119013" y="1936"/>
                  </a:lnTo>
                  <a:lnTo>
                    <a:pt x="117027" y="3468"/>
                  </a:lnTo>
                  <a:lnTo>
                    <a:pt x="110950" y="5170"/>
                  </a:lnTo>
                  <a:lnTo>
                    <a:pt x="91755" y="9730"/>
                  </a:lnTo>
                  <a:lnTo>
                    <a:pt x="66998" y="23559"/>
                  </a:lnTo>
                  <a:lnTo>
                    <a:pt x="38101" y="52774"/>
                  </a:lnTo>
                  <a:lnTo>
                    <a:pt x="19684" y="83695"/>
                  </a:lnTo>
                  <a:lnTo>
                    <a:pt x="4005" y="115821"/>
                  </a:lnTo>
                  <a:lnTo>
                    <a:pt x="0" y="129128"/>
                  </a:lnTo>
                  <a:lnTo>
                    <a:pt x="639" y="139880"/>
                  </a:lnTo>
                  <a:lnTo>
                    <a:pt x="8546" y="157561"/>
                  </a:lnTo>
                  <a:lnTo>
                    <a:pt x="17984" y="166306"/>
                  </a:lnTo>
                  <a:lnTo>
                    <a:pt x="30161" y="171885"/>
                  </a:lnTo>
                  <a:lnTo>
                    <a:pt x="61632" y="175467"/>
                  </a:lnTo>
                  <a:lnTo>
                    <a:pt x="89110" y="174153"/>
                  </a:lnTo>
                  <a:lnTo>
                    <a:pt x="110396" y="170293"/>
                  </a:lnTo>
                  <a:lnTo>
                    <a:pt x="142505" y="161411"/>
                  </a:lnTo>
                  <a:lnTo>
                    <a:pt x="158775" y="15675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44" name="SMARTInkShape-316"/>
            <p:cNvSpPr/>
            <p:nvPr/>
          </p:nvSpPr>
          <p:spPr>
            <a:xfrm>
              <a:off x="1600469" y="2743200"/>
              <a:ext cx="58515" cy="189413"/>
            </a:xfrm>
            <a:custGeom>
              <a:avLst/>
              <a:gdLst/>
              <a:ahLst/>
              <a:cxnLst/>
              <a:rect l="0" t="0" r="0" b="0"/>
              <a:pathLst>
                <a:path w="58515" h="189413">
                  <a:moveTo>
                    <a:pt x="6262" y="0"/>
                  </a:moveTo>
                  <a:lnTo>
                    <a:pt x="5537" y="17081"/>
                  </a:lnTo>
                  <a:lnTo>
                    <a:pt x="639" y="49716"/>
                  </a:lnTo>
                  <a:lnTo>
                    <a:pt x="0" y="74562"/>
                  </a:lnTo>
                  <a:lnTo>
                    <a:pt x="3278" y="103776"/>
                  </a:lnTo>
                  <a:lnTo>
                    <a:pt x="5378" y="131945"/>
                  </a:lnTo>
                  <a:lnTo>
                    <a:pt x="12935" y="155209"/>
                  </a:lnTo>
                  <a:lnTo>
                    <a:pt x="27834" y="172424"/>
                  </a:lnTo>
                  <a:lnTo>
                    <a:pt x="46433" y="185303"/>
                  </a:lnTo>
                  <a:lnTo>
                    <a:pt x="58514" y="18941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45" name="SMARTInkShape-317"/>
            <p:cNvSpPr/>
            <p:nvPr/>
          </p:nvSpPr>
          <p:spPr>
            <a:xfrm>
              <a:off x="1449977" y="2743200"/>
              <a:ext cx="111035" cy="202203"/>
            </a:xfrm>
            <a:custGeom>
              <a:avLst/>
              <a:gdLst/>
              <a:ahLst/>
              <a:cxnLst/>
              <a:rect l="0" t="0" r="0" b="0"/>
              <a:pathLst>
                <a:path w="111035" h="202203">
                  <a:moveTo>
                    <a:pt x="0" y="0"/>
                  </a:moveTo>
                  <a:lnTo>
                    <a:pt x="0" y="30620"/>
                  </a:lnTo>
                  <a:lnTo>
                    <a:pt x="0" y="61848"/>
                  </a:lnTo>
                  <a:lnTo>
                    <a:pt x="0" y="90816"/>
                  </a:lnTo>
                  <a:lnTo>
                    <a:pt x="0" y="122380"/>
                  </a:lnTo>
                  <a:lnTo>
                    <a:pt x="0" y="151246"/>
                  </a:lnTo>
                  <a:lnTo>
                    <a:pt x="3468" y="174717"/>
                  </a:lnTo>
                  <a:lnTo>
                    <a:pt x="12558" y="191992"/>
                  </a:lnTo>
                  <a:lnTo>
                    <a:pt x="18402" y="197816"/>
                  </a:lnTo>
                  <a:lnTo>
                    <a:pt x="20977" y="199368"/>
                  </a:lnTo>
                  <a:lnTo>
                    <a:pt x="34812" y="201861"/>
                  </a:lnTo>
                  <a:lnTo>
                    <a:pt x="40388" y="202202"/>
                  </a:lnTo>
                  <a:lnTo>
                    <a:pt x="54542" y="195459"/>
                  </a:lnTo>
                  <a:lnTo>
                    <a:pt x="73616" y="174962"/>
                  </a:lnTo>
                  <a:lnTo>
                    <a:pt x="95741" y="143509"/>
                  </a:lnTo>
                  <a:lnTo>
                    <a:pt x="111034" y="11756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46" name="SMARTInkShape-318"/>
            <p:cNvSpPr/>
            <p:nvPr/>
          </p:nvSpPr>
          <p:spPr>
            <a:xfrm>
              <a:off x="1156072" y="2701805"/>
              <a:ext cx="182872" cy="302653"/>
            </a:xfrm>
            <a:custGeom>
              <a:avLst/>
              <a:gdLst/>
              <a:ahLst/>
              <a:cxnLst/>
              <a:rect l="0" t="0" r="0" b="0"/>
              <a:pathLst>
                <a:path w="182872" h="302653">
                  <a:moveTo>
                    <a:pt x="6522" y="28332"/>
                  </a:moveTo>
                  <a:lnTo>
                    <a:pt x="12146" y="28332"/>
                  </a:lnTo>
                  <a:lnTo>
                    <a:pt x="12449" y="29058"/>
                  </a:lnTo>
                  <a:lnTo>
                    <a:pt x="13030" y="56244"/>
                  </a:lnTo>
                  <a:lnTo>
                    <a:pt x="13049" y="86151"/>
                  </a:lnTo>
                  <a:lnTo>
                    <a:pt x="13052" y="112149"/>
                  </a:lnTo>
                  <a:lnTo>
                    <a:pt x="13053" y="141784"/>
                  </a:lnTo>
                  <a:lnTo>
                    <a:pt x="13054" y="169273"/>
                  </a:lnTo>
                  <a:lnTo>
                    <a:pt x="12328" y="195076"/>
                  </a:lnTo>
                  <a:lnTo>
                    <a:pt x="3963" y="226935"/>
                  </a:lnTo>
                  <a:lnTo>
                    <a:pt x="0" y="256781"/>
                  </a:lnTo>
                  <a:lnTo>
                    <a:pt x="718" y="246473"/>
                  </a:lnTo>
                  <a:lnTo>
                    <a:pt x="3459" y="238737"/>
                  </a:lnTo>
                  <a:lnTo>
                    <a:pt x="3225" y="228525"/>
                  </a:lnTo>
                  <a:lnTo>
                    <a:pt x="630" y="197295"/>
                  </a:lnTo>
                  <a:lnTo>
                    <a:pt x="275" y="175273"/>
                  </a:lnTo>
                  <a:lnTo>
                    <a:pt x="117" y="150970"/>
                  </a:lnTo>
                  <a:lnTo>
                    <a:pt x="47" y="125655"/>
                  </a:lnTo>
                  <a:lnTo>
                    <a:pt x="1951" y="99890"/>
                  </a:lnTo>
                  <a:lnTo>
                    <a:pt x="5216" y="74650"/>
                  </a:lnTo>
                  <a:lnTo>
                    <a:pt x="9087" y="51336"/>
                  </a:lnTo>
                  <a:lnTo>
                    <a:pt x="15346" y="24746"/>
                  </a:lnTo>
                  <a:lnTo>
                    <a:pt x="21571" y="13918"/>
                  </a:lnTo>
                  <a:lnTo>
                    <a:pt x="33237" y="3741"/>
                  </a:lnTo>
                  <a:lnTo>
                    <a:pt x="37395" y="1053"/>
                  </a:lnTo>
                  <a:lnTo>
                    <a:pt x="47820" y="0"/>
                  </a:lnTo>
                  <a:lnTo>
                    <a:pt x="58986" y="2677"/>
                  </a:lnTo>
                  <a:lnTo>
                    <a:pt x="68786" y="8705"/>
                  </a:lnTo>
                  <a:lnTo>
                    <a:pt x="93251" y="37655"/>
                  </a:lnTo>
                  <a:lnTo>
                    <a:pt x="109629" y="63752"/>
                  </a:lnTo>
                  <a:lnTo>
                    <a:pt x="123674" y="94465"/>
                  </a:lnTo>
                  <a:lnTo>
                    <a:pt x="132613" y="116507"/>
                  </a:lnTo>
                  <a:lnTo>
                    <a:pt x="141423" y="140818"/>
                  </a:lnTo>
                  <a:lnTo>
                    <a:pt x="148242" y="166137"/>
                  </a:lnTo>
                  <a:lnTo>
                    <a:pt x="154417" y="191179"/>
                  </a:lnTo>
                  <a:lnTo>
                    <a:pt x="162000" y="214404"/>
                  </a:lnTo>
                  <a:lnTo>
                    <a:pt x="170962" y="244411"/>
                  </a:lnTo>
                  <a:lnTo>
                    <a:pt x="176003" y="274618"/>
                  </a:lnTo>
                  <a:lnTo>
                    <a:pt x="182871" y="30265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384" name="SMARTInkShape-Group40"/>
          <p:cNvGrpSpPr/>
          <p:nvPr/>
        </p:nvGrpSpPr>
        <p:grpSpPr>
          <a:xfrm>
            <a:off x="1054838" y="3703320"/>
            <a:ext cx="2491728" cy="1878927"/>
            <a:chOff x="1054838" y="3703320"/>
            <a:chExt cx="2491728" cy="1878927"/>
          </a:xfrm>
        </p:grpSpPr>
        <p:sp>
          <p:nvSpPr>
            <p:cNvPr id="348" name="SMARTInkShape-319"/>
            <p:cNvSpPr/>
            <p:nvPr/>
          </p:nvSpPr>
          <p:spPr>
            <a:xfrm>
              <a:off x="3200400" y="5026882"/>
              <a:ext cx="346166" cy="257046"/>
            </a:xfrm>
            <a:custGeom>
              <a:avLst/>
              <a:gdLst/>
              <a:ahLst/>
              <a:cxnLst/>
              <a:rect l="0" t="0" r="0" b="0"/>
              <a:pathLst>
                <a:path w="346166" h="257046">
                  <a:moveTo>
                    <a:pt x="0" y="113352"/>
                  </a:moveTo>
                  <a:lnTo>
                    <a:pt x="5214" y="119292"/>
                  </a:lnTo>
                  <a:lnTo>
                    <a:pt x="27429" y="150510"/>
                  </a:lnTo>
                  <a:lnTo>
                    <a:pt x="38145" y="182622"/>
                  </a:lnTo>
                  <a:lnTo>
                    <a:pt x="39097" y="190595"/>
                  </a:lnTo>
                  <a:lnTo>
                    <a:pt x="39188" y="160825"/>
                  </a:lnTo>
                  <a:lnTo>
                    <a:pt x="41124" y="130383"/>
                  </a:lnTo>
                  <a:lnTo>
                    <a:pt x="48228" y="106061"/>
                  </a:lnTo>
                  <a:lnTo>
                    <a:pt x="59526" y="80470"/>
                  </a:lnTo>
                  <a:lnTo>
                    <a:pt x="72066" y="54502"/>
                  </a:lnTo>
                  <a:lnTo>
                    <a:pt x="86909" y="30359"/>
                  </a:lnTo>
                  <a:lnTo>
                    <a:pt x="99586" y="17684"/>
                  </a:lnTo>
                  <a:lnTo>
                    <a:pt x="129442" y="3633"/>
                  </a:lnTo>
                  <a:lnTo>
                    <a:pt x="143164" y="0"/>
                  </a:lnTo>
                  <a:lnTo>
                    <a:pt x="156520" y="804"/>
                  </a:lnTo>
                  <a:lnTo>
                    <a:pt x="179747" y="8803"/>
                  </a:lnTo>
                  <a:lnTo>
                    <a:pt x="204624" y="25962"/>
                  </a:lnTo>
                  <a:lnTo>
                    <a:pt x="232116" y="53864"/>
                  </a:lnTo>
                  <a:lnTo>
                    <a:pt x="255420" y="84023"/>
                  </a:lnTo>
                  <a:lnTo>
                    <a:pt x="271058" y="109339"/>
                  </a:lnTo>
                  <a:lnTo>
                    <a:pt x="284885" y="135225"/>
                  </a:lnTo>
                  <a:lnTo>
                    <a:pt x="298173" y="161279"/>
                  </a:lnTo>
                  <a:lnTo>
                    <a:pt x="314941" y="190875"/>
                  </a:lnTo>
                  <a:lnTo>
                    <a:pt x="327929" y="217686"/>
                  </a:lnTo>
                  <a:lnTo>
                    <a:pt x="336166" y="235465"/>
                  </a:lnTo>
                  <a:lnTo>
                    <a:pt x="338818" y="244550"/>
                  </a:lnTo>
                  <a:lnTo>
                    <a:pt x="346165" y="25704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49" name="SMARTInkShape-320"/>
            <p:cNvSpPr/>
            <p:nvPr/>
          </p:nvSpPr>
          <p:spPr>
            <a:xfrm>
              <a:off x="3005858" y="5042419"/>
              <a:ext cx="161548" cy="175020"/>
            </a:xfrm>
            <a:custGeom>
              <a:avLst/>
              <a:gdLst/>
              <a:ahLst/>
              <a:cxnLst/>
              <a:rect l="0" t="0" r="0" b="0"/>
              <a:pathLst>
                <a:path w="161548" h="175020">
                  <a:moveTo>
                    <a:pt x="70445" y="12908"/>
                  </a:moveTo>
                  <a:lnTo>
                    <a:pt x="66978" y="16373"/>
                  </a:lnTo>
                  <a:lnTo>
                    <a:pt x="63340" y="18076"/>
                  </a:lnTo>
                  <a:lnTo>
                    <a:pt x="61354" y="18529"/>
                  </a:lnTo>
                  <a:lnTo>
                    <a:pt x="55091" y="22636"/>
                  </a:lnTo>
                  <a:lnTo>
                    <a:pt x="24551" y="52304"/>
                  </a:lnTo>
                  <a:lnTo>
                    <a:pt x="16664" y="61623"/>
                  </a:lnTo>
                  <a:lnTo>
                    <a:pt x="3326" y="91678"/>
                  </a:lnTo>
                  <a:lnTo>
                    <a:pt x="0" y="110995"/>
                  </a:lnTo>
                  <a:lnTo>
                    <a:pt x="3092" y="122058"/>
                  </a:lnTo>
                  <a:lnTo>
                    <a:pt x="21688" y="149954"/>
                  </a:lnTo>
                  <a:lnTo>
                    <a:pt x="38823" y="163902"/>
                  </a:lnTo>
                  <a:lnTo>
                    <a:pt x="51311" y="170247"/>
                  </a:lnTo>
                  <a:lnTo>
                    <a:pt x="81556" y="175019"/>
                  </a:lnTo>
                  <a:lnTo>
                    <a:pt x="109248" y="174025"/>
                  </a:lnTo>
                  <a:lnTo>
                    <a:pt x="121799" y="170150"/>
                  </a:lnTo>
                  <a:lnTo>
                    <a:pt x="146240" y="151734"/>
                  </a:lnTo>
                  <a:lnTo>
                    <a:pt x="156121" y="135563"/>
                  </a:lnTo>
                  <a:lnTo>
                    <a:pt x="160177" y="116982"/>
                  </a:lnTo>
                  <a:lnTo>
                    <a:pt x="161547" y="86711"/>
                  </a:lnTo>
                  <a:lnTo>
                    <a:pt x="160333" y="65738"/>
                  </a:lnTo>
                  <a:lnTo>
                    <a:pt x="149590" y="39148"/>
                  </a:lnTo>
                  <a:lnTo>
                    <a:pt x="144083" y="26746"/>
                  </a:lnTo>
                  <a:lnTo>
                    <a:pt x="132823" y="12330"/>
                  </a:lnTo>
                  <a:lnTo>
                    <a:pt x="121020" y="3866"/>
                  </a:lnTo>
                  <a:lnTo>
                    <a:pt x="112604" y="1036"/>
                  </a:lnTo>
                  <a:lnTo>
                    <a:pt x="104497" y="0"/>
                  </a:lnTo>
                  <a:lnTo>
                    <a:pt x="104031" y="674"/>
                  </a:lnTo>
                  <a:lnTo>
                    <a:pt x="103515" y="3357"/>
                  </a:lnTo>
                  <a:lnTo>
                    <a:pt x="104103" y="4363"/>
                  </a:lnTo>
                  <a:lnTo>
                    <a:pt x="105221" y="5034"/>
                  </a:lnTo>
                  <a:lnTo>
                    <a:pt x="109633" y="63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50" name="SMARTInkShape-321"/>
            <p:cNvSpPr/>
            <p:nvPr/>
          </p:nvSpPr>
          <p:spPr>
            <a:xfrm>
              <a:off x="2899954" y="4990011"/>
              <a:ext cx="13064" cy="13063"/>
            </a:xfrm>
            <a:custGeom>
              <a:avLst/>
              <a:gdLst/>
              <a:ahLst/>
              <a:cxnLst/>
              <a:rect l="0" t="0" r="0" b="0"/>
              <a:pathLst>
                <a:path w="13064" h="13063">
                  <a:moveTo>
                    <a:pt x="0" y="13062"/>
                  </a:moveTo>
                  <a:lnTo>
                    <a:pt x="0" y="9596"/>
                  </a:lnTo>
                  <a:lnTo>
                    <a:pt x="1935" y="5958"/>
                  </a:lnTo>
                  <a:lnTo>
                    <a:pt x="5624" y="1177"/>
                  </a:lnTo>
                  <a:lnTo>
                    <a:pt x="8063" y="524"/>
                  </a:lnTo>
                  <a:lnTo>
                    <a:pt x="13063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51" name="SMARTInkShape-322"/>
            <p:cNvSpPr/>
            <p:nvPr/>
          </p:nvSpPr>
          <p:spPr>
            <a:xfrm>
              <a:off x="2874208" y="5107577"/>
              <a:ext cx="25747" cy="124097"/>
            </a:xfrm>
            <a:custGeom>
              <a:avLst/>
              <a:gdLst/>
              <a:ahLst/>
              <a:cxnLst/>
              <a:rect l="0" t="0" r="0" b="0"/>
              <a:pathLst>
                <a:path w="25747" h="124097">
                  <a:moveTo>
                    <a:pt x="25746" y="0"/>
                  </a:moveTo>
                  <a:lnTo>
                    <a:pt x="25020" y="23432"/>
                  </a:lnTo>
                  <a:lnTo>
                    <a:pt x="14606" y="54631"/>
                  </a:lnTo>
                  <a:lnTo>
                    <a:pt x="3941" y="85222"/>
                  </a:lnTo>
                  <a:lnTo>
                    <a:pt x="0" y="111566"/>
                  </a:lnTo>
                  <a:lnTo>
                    <a:pt x="1724" y="116834"/>
                  </a:lnTo>
                  <a:lnTo>
                    <a:pt x="6152" y="12409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52" name="SMARTInkShape-323"/>
            <p:cNvSpPr/>
            <p:nvPr/>
          </p:nvSpPr>
          <p:spPr>
            <a:xfrm>
              <a:off x="2632165" y="5081451"/>
              <a:ext cx="169819" cy="32658"/>
            </a:xfrm>
            <a:custGeom>
              <a:avLst/>
              <a:gdLst/>
              <a:ahLst/>
              <a:cxnLst/>
              <a:rect l="0" t="0" r="0" b="0"/>
              <a:pathLst>
                <a:path w="169819" h="32658">
                  <a:moveTo>
                    <a:pt x="0" y="32657"/>
                  </a:moveTo>
                  <a:lnTo>
                    <a:pt x="0" y="29191"/>
                  </a:lnTo>
                  <a:lnTo>
                    <a:pt x="726" y="28169"/>
                  </a:lnTo>
                  <a:lnTo>
                    <a:pt x="1935" y="27488"/>
                  </a:lnTo>
                  <a:lnTo>
                    <a:pt x="3468" y="27034"/>
                  </a:lnTo>
                  <a:lnTo>
                    <a:pt x="28647" y="15039"/>
                  </a:lnTo>
                  <a:lnTo>
                    <a:pt x="52193" y="9375"/>
                  </a:lnTo>
                  <a:lnTo>
                    <a:pt x="81827" y="7374"/>
                  </a:lnTo>
                  <a:lnTo>
                    <a:pt x="112863" y="6781"/>
                  </a:lnTo>
                  <a:lnTo>
                    <a:pt x="140041" y="5880"/>
                  </a:lnTo>
                  <a:lnTo>
                    <a:pt x="169818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53" name="SMARTInkShape-324"/>
            <p:cNvSpPr/>
            <p:nvPr/>
          </p:nvSpPr>
          <p:spPr>
            <a:xfrm>
              <a:off x="2707076" y="4924697"/>
              <a:ext cx="36125" cy="333104"/>
            </a:xfrm>
            <a:custGeom>
              <a:avLst/>
              <a:gdLst/>
              <a:ahLst/>
              <a:cxnLst/>
              <a:rect l="0" t="0" r="0" b="0"/>
              <a:pathLst>
                <a:path w="36125" h="333104">
                  <a:moveTo>
                    <a:pt x="3466" y="0"/>
                  </a:moveTo>
                  <a:lnTo>
                    <a:pt x="3466" y="3467"/>
                  </a:lnTo>
                  <a:lnTo>
                    <a:pt x="1532" y="7105"/>
                  </a:lnTo>
                  <a:lnTo>
                    <a:pt x="0" y="9091"/>
                  </a:lnTo>
                  <a:lnTo>
                    <a:pt x="233" y="17103"/>
                  </a:lnTo>
                  <a:lnTo>
                    <a:pt x="2828" y="43454"/>
                  </a:lnTo>
                  <a:lnTo>
                    <a:pt x="6745" y="71578"/>
                  </a:lnTo>
                  <a:lnTo>
                    <a:pt x="10488" y="94223"/>
                  </a:lnTo>
                  <a:lnTo>
                    <a:pt x="14570" y="118076"/>
                  </a:lnTo>
                  <a:lnTo>
                    <a:pt x="18804" y="140774"/>
                  </a:lnTo>
                  <a:lnTo>
                    <a:pt x="23104" y="164892"/>
                  </a:lnTo>
                  <a:lnTo>
                    <a:pt x="26708" y="190125"/>
                  </a:lnTo>
                  <a:lnTo>
                    <a:pt x="28311" y="215854"/>
                  </a:lnTo>
                  <a:lnTo>
                    <a:pt x="30958" y="239870"/>
                  </a:lnTo>
                  <a:lnTo>
                    <a:pt x="34594" y="271853"/>
                  </a:lnTo>
                  <a:lnTo>
                    <a:pt x="35670" y="301649"/>
                  </a:lnTo>
                  <a:lnTo>
                    <a:pt x="36124" y="33310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54" name="SMARTInkShape-325"/>
            <p:cNvSpPr/>
            <p:nvPr/>
          </p:nvSpPr>
          <p:spPr>
            <a:xfrm>
              <a:off x="2370657" y="5081451"/>
              <a:ext cx="215790" cy="150223"/>
            </a:xfrm>
            <a:custGeom>
              <a:avLst/>
              <a:gdLst/>
              <a:ahLst/>
              <a:cxnLst/>
              <a:rect l="0" t="0" r="0" b="0"/>
              <a:pathLst>
                <a:path w="215790" h="150223">
                  <a:moveTo>
                    <a:pt x="170069" y="0"/>
                  </a:moveTo>
                  <a:lnTo>
                    <a:pt x="142157" y="0"/>
                  </a:lnTo>
                  <a:lnTo>
                    <a:pt x="111525" y="5940"/>
                  </a:lnTo>
                  <a:lnTo>
                    <a:pt x="82489" y="16355"/>
                  </a:lnTo>
                  <a:lnTo>
                    <a:pt x="55179" y="28634"/>
                  </a:lnTo>
                  <a:lnTo>
                    <a:pt x="30154" y="42190"/>
                  </a:lnTo>
                  <a:lnTo>
                    <a:pt x="3213" y="68774"/>
                  </a:lnTo>
                  <a:lnTo>
                    <a:pt x="774" y="74152"/>
                  </a:lnTo>
                  <a:lnTo>
                    <a:pt x="0" y="85934"/>
                  </a:lnTo>
                  <a:lnTo>
                    <a:pt x="2075" y="94557"/>
                  </a:lnTo>
                  <a:lnTo>
                    <a:pt x="6142" y="101534"/>
                  </a:lnTo>
                  <a:lnTo>
                    <a:pt x="12787" y="109473"/>
                  </a:lnTo>
                  <a:lnTo>
                    <a:pt x="24450" y="113970"/>
                  </a:lnTo>
                  <a:lnTo>
                    <a:pt x="52122" y="116855"/>
                  </a:lnTo>
                  <a:lnTo>
                    <a:pt x="84493" y="115973"/>
                  </a:lnTo>
                  <a:lnTo>
                    <a:pt x="113104" y="107096"/>
                  </a:lnTo>
                  <a:lnTo>
                    <a:pt x="143012" y="91092"/>
                  </a:lnTo>
                  <a:lnTo>
                    <a:pt x="155866" y="81851"/>
                  </a:lnTo>
                  <a:lnTo>
                    <a:pt x="170538" y="64410"/>
                  </a:lnTo>
                  <a:lnTo>
                    <a:pt x="188264" y="32538"/>
                  </a:lnTo>
                  <a:lnTo>
                    <a:pt x="193845" y="16495"/>
                  </a:lnTo>
                  <a:lnTo>
                    <a:pt x="195498" y="6017"/>
                  </a:lnTo>
                  <a:lnTo>
                    <a:pt x="195004" y="4011"/>
                  </a:lnTo>
                  <a:lnTo>
                    <a:pt x="193949" y="2674"/>
                  </a:lnTo>
                  <a:lnTo>
                    <a:pt x="189914" y="157"/>
                  </a:lnTo>
                  <a:lnTo>
                    <a:pt x="186270" y="6981"/>
                  </a:lnTo>
                  <a:lnTo>
                    <a:pt x="183544" y="33577"/>
                  </a:lnTo>
                  <a:lnTo>
                    <a:pt x="183911" y="65435"/>
                  </a:lnTo>
                  <a:lnTo>
                    <a:pt x="192182" y="93399"/>
                  </a:lnTo>
                  <a:lnTo>
                    <a:pt x="199602" y="116212"/>
                  </a:lnTo>
                  <a:lnTo>
                    <a:pt x="203735" y="132888"/>
                  </a:lnTo>
                  <a:lnTo>
                    <a:pt x="215789" y="15022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55" name="SMARTInkShape-326"/>
            <p:cNvSpPr/>
            <p:nvPr/>
          </p:nvSpPr>
          <p:spPr>
            <a:xfrm>
              <a:off x="2148840" y="5107593"/>
              <a:ext cx="163287" cy="6516"/>
            </a:xfrm>
            <a:custGeom>
              <a:avLst/>
              <a:gdLst/>
              <a:ahLst/>
              <a:cxnLst/>
              <a:rect l="0" t="0" r="0" b="0"/>
              <a:pathLst>
                <a:path w="163287" h="6516">
                  <a:moveTo>
                    <a:pt x="0" y="6515"/>
                  </a:moveTo>
                  <a:lnTo>
                    <a:pt x="3467" y="3049"/>
                  </a:lnTo>
                  <a:lnTo>
                    <a:pt x="16025" y="892"/>
                  </a:lnTo>
                  <a:lnTo>
                    <a:pt x="41225" y="162"/>
                  </a:lnTo>
                  <a:lnTo>
                    <a:pt x="69385" y="38"/>
                  </a:lnTo>
                  <a:lnTo>
                    <a:pt x="100710" y="0"/>
                  </a:lnTo>
                  <a:lnTo>
                    <a:pt x="131521" y="714"/>
                  </a:lnTo>
                  <a:lnTo>
                    <a:pt x="163286" y="651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56" name="SMARTInkShape-327"/>
            <p:cNvSpPr/>
            <p:nvPr/>
          </p:nvSpPr>
          <p:spPr>
            <a:xfrm>
              <a:off x="2227217" y="4983480"/>
              <a:ext cx="32658" cy="254727"/>
            </a:xfrm>
            <a:custGeom>
              <a:avLst/>
              <a:gdLst/>
              <a:ahLst/>
              <a:cxnLst/>
              <a:rect l="0" t="0" r="0" b="0"/>
              <a:pathLst>
                <a:path w="32658" h="254727">
                  <a:moveTo>
                    <a:pt x="0" y="0"/>
                  </a:moveTo>
                  <a:lnTo>
                    <a:pt x="1935" y="30335"/>
                  </a:lnTo>
                  <a:lnTo>
                    <a:pt x="7105" y="55434"/>
                  </a:lnTo>
                  <a:lnTo>
                    <a:pt x="11298" y="87787"/>
                  </a:lnTo>
                  <a:lnTo>
                    <a:pt x="13004" y="111587"/>
                  </a:lnTo>
                  <a:lnTo>
                    <a:pt x="16182" y="134261"/>
                  </a:lnTo>
                  <a:lnTo>
                    <a:pt x="18078" y="156434"/>
                  </a:lnTo>
                  <a:lnTo>
                    <a:pt x="21080" y="187381"/>
                  </a:lnTo>
                  <a:lnTo>
                    <a:pt x="24631" y="213001"/>
                  </a:lnTo>
                  <a:lnTo>
                    <a:pt x="29297" y="241161"/>
                  </a:lnTo>
                  <a:lnTo>
                    <a:pt x="32657" y="25472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57" name="SMARTInkShape-328"/>
            <p:cNvSpPr/>
            <p:nvPr/>
          </p:nvSpPr>
          <p:spPr>
            <a:xfrm>
              <a:off x="2076994" y="4963885"/>
              <a:ext cx="13064" cy="13065"/>
            </a:xfrm>
            <a:custGeom>
              <a:avLst/>
              <a:gdLst/>
              <a:ahLst/>
              <a:cxnLst/>
              <a:rect l="0" t="0" r="0" b="0"/>
              <a:pathLst>
                <a:path w="13064" h="13065">
                  <a:moveTo>
                    <a:pt x="13063" y="13064"/>
                  </a:moveTo>
                  <a:lnTo>
                    <a:pt x="7440" y="13064"/>
                  </a:lnTo>
                  <a:lnTo>
                    <a:pt x="7137" y="12338"/>
                  </a:lnTo>
                  <a:lnTo>
                    <a:pt x="6801" y="9596"/>
                  </a:lnTo>
                  <a:lnTo>
                    <a:pt x="4716" y="5959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58" name="SMARTInkShape-329"/>
            <p:cNvSpPr/>
            <p:nvPr/>
          </p:nvSpPr>
          <p:spPr>
            <a:xfrm>
              <a:off x="2044337" y="5068388"/>
              <a:ext cx="19595" cy="156756"/>
            </a:xfrm>
            <a:custGeom>
              <a:avLst/>
              <a:gdLst/>
              <a:ahLst/>
              <a:cxnLst/>
              <a:rect l="0" t="0" r="0" b="0"/>
              <a:pathLst>
                <a:path w="19595" h="156756">
                  <a:moveTo>
                    <a:pt x="0" y="0"/>
                  </a:moveTo>
                  <a:lnTo>
                    <a:pt x="726" y="10429"/>
                  </a:lnTo>
                  <a:lnTo>
                    <a:pt x="5170" y="28402"/>
                  </a:lnTo>
                  <a:lnTo>
                    <a:pt x="9730" y="56169"/>
                  </a:lnTo>
                  <a:lnTo>
                    <a:pt x="15542" y="81070"/>
                  </a:lnTo>
                  <a:lnTo>
                    <a:pt x="18794" y="110277"/>
                  </a:lnTo>
                  <a:lnTo>
                    <a:pt x="19489" y="140125"/>
                  </a:lnTo>
                  <a:lnTo>
                    <a:pt x="19594" y="15675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59" name="SMARTInkShape-330"/>
            <p:cNvSpPr/>
            <p:nvPr/>
          </p:nvSpPr>
          <p:spPr>
            <a:xfrm>
              <a:off x="1861457" y="5081451"/>
              <a:ext cx="130630" cy="198499"/>
            </a:xfrm>
            <a:custGeom>
              <a:avLst/>
              <a:gdLst/>
              <a:ahLst/>
              <a:cxnLst/>
              <a:rect l="0" t="0" r="0" b="0"/>
              <a:pathLst>
                <a:path w="130630" h="198499">
                  <a:moveTo>
                    <a:pt x="0" y="0"/>
                  </a:moveTo>
                  <a:lnTo>
                    <a:pt x="726" y="30085"/>
                  </a:lnTo>
                  <a:lnTo>
                    <a:pt x="5170" y="59995"/>
                  </a:lnTo>
                  <a:lnTo>
                    <a:pt x="8063" y="85268"/>
                  </a:lnTo>
                  <a:lnTo>
                    <a:pt x="15543" y="116347"/>
                  </a:lnTo>
                  <a:lnTo>
                    <a:pt x="28497" y="147940"/>
                  </a:lnTo>
                  <a:lnTo>
                    <a:pt x="40732" y="173963"/>
                  </a:lnTo>
                  <a:lnTo>
                    <a:pt x="48583" y="183271"/>
                  </a:lnTo>
                  <a:lnTo>
                    <a:pt x="66292" y="197599"/>
                  </a:lnTo>
                  <a:lnTo>
                    <a:pt x="69594" y="198498"/>
                  </a:lnTo>
                  <a:lnTo>
                    <a:pt x="77135" y="197563"/>
                  </a:lnTo>
                  <a:lnTo>
                    <a:pt x="86073" y="192956"/>
                  </a:lnTo>
                  <a:lnTo>
                    <a:pt x="103527" y="168074"/>
                  </a:lnTo>
                  <a:lnTo>
                    <a:pt x="111003" y="141896"/>
                  </a:lnTo>
                  <a:lnTo>
                    <a:pt x="119572" y="114292"/>
                  </a:lnTo>
                  <a:lnTo>
                    <a:pt x="123482" y="86680"/>
                  </a:lnTo>
                  <a:lnTo>
                    <a:pt x="128189" y="57292"/>
                  </a:lnTo>
                  <a:lnTo>
                    <a:pt x="130147" y="29057"/>
                  </a:lnTo>
                  <a:lnTo>
                    <a:pt x="130629" y="1306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60" name="SMARTInkShape-331"/>
            <p:cNvSpPr/>
            <p:nvPr/>
          </p:nvSpPr>
          <p:spPr>
            <a:xfrm>
              <a:off x="1615962" y="5062316"/>
              <a:ext cx="180182" cy="182422"/>
            </a:xfrm>
            <a:custGeom>
              <a:avLst/>
              <a:gdLst/>
              <a:ahLst/>
              <a:cxnLst/>
              <a:rect l="0" t="0" r="0" b="0"/>
              <a:pathLst>
                <a:path w="180182" h="182422">
                  <a:moveTo>
                    <a:pt x="134461" y="32198"/>
                  </a:moveTo>
                  <a:lnTo>
                    <a:pt x="134461" y="13378"/>
                  </a:lnTo>
                  <a:lnTo>
                    <a:pt x="132526" y="7384"/>
                  </a:lnTo>
                  <a:lnTo>
                    <a:pt x="130993" y="4770"/>
                  </a:lnTo>
                  <a:lnTo>
                    <a:pt x="129246" y="3026"/>
                  </a:lnTo>
                  <a:lnTo>
                    <a:pt x="125370" y="1090"/>
                  </a:lnTo>
                  <a:lnTo>
                    <a:pt x="115640" y="0"/>
                  </a:lnTo>
                  <a:lnTo>
                    <a:pt x="100098" y="3144"/>
                  </a:lnTo>
                  <a:lnTo>
                    <a:pt x="70852" y="16648"/>
                  </a:lnTo>
                  <a:lnTo>
                    <a:pt x="43358" y="41464"/>
                  </a:lnTo>
                  <a:lnTo>
                    <a:pt x="20429" y="74104"/>
                  </a:lnTo>
                  <a:lnTo>
                    <a:pt x="3375" y="103290"/>
                  </a:lnTo>
                  <a:lnTo>
                    <a:pt x="0" y="116773"/>
                  </a:lnTo>
                  <a:lnTo>
                    <a:pt x="436" y="128085"/>
                  </a:lnTo>
                  <a:lnTo>
                    <a:pt x="6629" y="147175"/>
                  </a:lnTo>
                  <a:lnTo>
                    <a:pt x="14509" y="154176"/>
                  </a:lnTo>
                  <a:lnTo>
                    <a:pt x="24543" y="158983"/>
                  </a:lnTo>
                  <a:lnTo>
                    <a:pt x="33841" y="161118"/>
                  </a:lnTo>
                  <a:lnTo>
                    <a:pt x="56851" y="157274"/>
                  </a:lnTo>
                  <a:lnTo>
                    <a:pt x="75179" y="150860"/>
                  </a:lnTo>
                  <a:lnTo>
                    <a:pt x="102741" y="131917"/>
                  </a:lnTo>
                  <a:lnTo>
                    <a:pt x="118209" y="112222"/>
                  </a:lnTo>
                  <a:lnTo>
                    <a:pt x="131224" y="84049"/>
                  </a:lnTo>
                  <a:lnTo>
                    <a:pt x="140783" y="53219"/>
                  </a:lnTo>
                  <a:lnTo>
                    <a:pt x="146636" y="25263"/>
                  </a:lnTo>
                  <a:lnTo>
                    <a:pt x="147489" y="7516"/>
                  </a:lnTo>
                  <a:lnTo>
                    <a:pt x="147523" y="36817"/>
                  </a:lnTo>
                  <a:lnTo>
                    <a:pt x="152012" y="64451"/>
                  </a:lnTo>
                  <a:lnTo>
                    <a:pt x="154175" y="89329"/>
                  </a:lnTo>
                  <a:lnTo>
                    <a:pt x="161040" y="121806"/>
                  </a:lnTo>
                  <a:lnTo>
                    <a:pt x="169385" y="149402"/>
                  </a:lnTo>
                  <a:lnTo>
                    <a:pt x="180181" y="18242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61" name="SMARTInkShape-332"/>
            <p:cNvSpPr/>
            <p:nvPr/>
          </p:nvSpPr>
          <p:spPr>
            <a:xfrm>
              <a:off x="1436915" y="5055327"/>
              <a:ext cx="78377" cy="214013"/>
            </a:xfrm>
            <a:custGeom>
              <a:avLst/>
              <a:gdLst/>
              <a:ahLst/>
              <a:cxnLst/>
              <a:rect l="0" t="0" r="0" b="0"/>
              <a:pathLst>
                <a:path w="78377" h="214013">
                  <a:moveTo>
                    <a:pt x="13062" y="91438"/>
                  </a:moveTo>
                  <a:lnTo>
                    <a:pt x="13062" y="122817"/>
                  </a:lnTo>
                  <a:lnTo>
                    <a:pt x="8573" y="154457"/>
                  </a:lnTo>
                  <a:lnTo>
                    <a:pt x="4999" y="182426"/>
                  </a:lnTo>
                  <a:lnTo>
                    <a:pt x="86" y="214012"/>
                  </a:lnTo>
                  <a:lnTo>
                    <a:pt x="1" y="185424"/>
                  </a:lnTo>
                  <a:lnTo>
                    <a:pt x="0" y="155536"/>
                  </a:lnTo>
                  <a:lnTo>
                    <a:pt x="1934" y="128332"/>
                  </a:lnTo>
                  <a:lnTo>
                    <a:pt x="9039" y="97289"/>
                  </a:lnTo>
                  <a:lnTo>
                    <a:pt x="22272" y="67047"/>
                  </a:lnTo>
                  <a:lnTo>
                    <a:pt x="39981" y="41636"/>
                  </a:lnTo>
                  <a:lnTo>
                    <a:pt x="69406" y="9253"/>
                  </a:lnTo>
                  <a:lnTo>
                    <a:pt x="78376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62" name="SMARTInkShape-333"/>
            <p:cNvSpPr/>
            <p:nvPr/>
          </p:nvSpPr>
          <p:spPr>
            <a:xfrm>
              <a:off x="1116874" y="5042635"/>
              <a:ext cx="235133" cy="539612"/>
            </a:xfrm>
            <a:custGeom>
              <a:avLst/>
              <a:gdLst/>
              <a:ahLst/>
              <a:cxnLst/>
              <a:rect l="0" t="0" r="0" b="0"/>
              <a:pathLst>
                <a:path w="235133" h="539612">
                  <a:moveTo>
                    <a:pt x="235132" y="19222"/>
                  </a:moveTo>
                  <a:lnTo>
                    <a:pt x="235132" y="15755"/>
                  </a:lnTo>
                  <a:lnTo>
                    <a:pt x="233197" y="12117"/>
                  </a:lnTo>
                  <a:lnTo>
                    <a:pt x="229192" y="8082"/>
                  </a:lnTo>
                  <a:lnTo>
                    <a:pt x="219502" y="2454"/>
                  </a:lnTo>
                  <a:lnTo>
                    <a:pt x="210262" y="466"/>
                  </a:lnTo>
                  <a:lnTo>
                    <a:pt x="200130" y="0"/>
                  </a:lnTo>
                  <a:lnTo>
                    <a:pt x="178718" y="6672"/>
                  </a:lnTo>
                  <a:lnTo>
                    <a:pt x="153989" y="21309"/>
                  </a:lnTo>
                  <a:lnTo>
                    <a:pt x="128278" y="39435"/>
                  </a:lnTo>
                  <a:lnTo>
                    <a:pt x="102274" y="62061"/>
                  </a:lnTo>
                  <a:lnTo>
                    <a:pt x="79652" y="90616"/>
                  </a:lnTo>
                  <a:lnTo>
                    <a:pt x="66096" y="118592"/>
                  </a:lnTo>
                  <a:lnTo>
                    <a:pt x="56465" y="148836"/>
                  </a:lnTo>
                  <a:lnTo>
                    <a:pt x="57269" y="162462"/>
                  </a:lnTo>
                  <a:lnTo>
                    <a:pt x="61981" y="173842"/>
                  </a:lnTo>
                  <a:lnTo>
                    <a:pt x="65269" y="178907"/>
                  </a:lnTo>
                  <a:lnTo>
                    <a:pt x="74729" y="186471"/>
                  </a:lnTo>
                  <a:lnTo>
                    <a:pt x="85464" y="191526"/>
                  </a:lnTo>
                  <a:lnTo>
                    <a:pt x="108053" y="194771"/>
                  </a:lnTo>
                  <a:lnTo>
                    <a:pt x="122772" y="193765"/>
                  </a:lnTo>
                  <a:lnTo>
                    <a:pt x="149961" y="181291"/>
                  </a:lnTo>
                  <a:lnTo>
                    <a:pt x="163170" y="171806"/>
                  </a:lnTo>
                  <a:lnTo>
                    <a:pt x="187453" y="144002"/>
                  </a:lnTo>
                  <a:lnTo>
                    <a:pt x="202975" y="117328"/>
                  </a:lnTo>
                  <a:lnTo>
                    <a:pt x="213381" y="86489"/>
                  </a:lnTo>
                  <a:lnTo>
                    <a:pt x="215481" y="54438"/>
                  </a:lnTo>
                  <a:lnTo>
                    <a:pt x="215500" y="53586"/>
                  </a:lnTo>
                  <a:lnTo>
                    <a:pt x="215536" y="79835"/>
                  </a:lnTo>
                  <a:lnTo>
                    <a:pt x="215537" y="105074"/>
                  </a:lnTo>
                  <a:lnTo>
                    <a:pt x="212070" y="135536"/>
                  </a:lnTo>
                  <a:lnTo>
                    <a:pt x="212303" y="158728"/>
                  </a:lnTo>
                  <a:lnTo>
                    <a:pt x="214100" y="184277"/>
                  </a:lnTo>
                  <a:lnTo>
                    <a:pt x="214898" y="212565"/>
                  </a:lnTo>
                  <a:lnTo>
                    <a:pt x="215254" y="240134"/>
                  </a:lnTo>
                  <a:lnTo>
                    <a:pt x="215411" y="266903"/>
                  </a:lnTo>
                  <a:lnTo>
                    <a:pt x="215481" y="293313"/>
                  </a:lnTo>
                  <a:lnTo>
                    <a:pt x="215513" y="321502"/>
                  </a:lnTo>
                  <a:lnTo>
                    <a:pt x="214801" y="350237"/>
                  </a:lnTo>
                  <a:lnTo>
                    <a:pt x="212065" y="377523"/>
                  </a:lnTo>
                  <a:lnTo>
                    <a:pt x="208430" y="402228"/>
                  </a:lnTo>
                  <a:lnTo>
                    <a:pt x="203670" y="425304"/>
                  </a:lnTo>
                  <a:lnTo>
                    <a:pt x="196716" y="447655"/>
                  </a:lnTo>
                  <a:lnTo>
                    <a:pt x="181174" y="477172"/>
                  </a:lnTo>
                  <a:lnTo>
                    <a:pt x="160906" y="507937"/>
                  </a:lnTo>
                  <a:lnTo>
                    <a:pt x="149165" y="521635"/>
                  </a:lnTo>
                  <a:lnTo>
                    <a:pt x="134755" y="531109"/>
                  </a:lnTo>
                  <a:lnTo>
                    <a:pt x="112257" y="538587"/>
                  </a:lnTo>
                  <a:lnTo>
                    <a:pt x="98515" y="539611"/>
                  </a:lnTo>
                  <a:lnTo>
                    <a:pt x="78538" y="535381"/>
                  </a:lnTo>
                  <a:lnTo>
                    <a:pt x="65386" y="528994"/>
                  </a:lnTo>
                  <a:lnTo>
                    <a:pt x="54219" y="517446"/>
                  </a:lnTo>
                  <a:lnTo>
                    <a:pt x="37836" y="492689"/>
                  </a:lnTo>
                  <a:lnTo>
                    <a:pt x="21129" y="466244"/>
                  </a:lnTo>
                  <a:lnTo>
                    <a:pt x="5948" y="437803"/>
                  </a:lnTo>
                  <a:lnTo>
                    <a:pt x="0" y="42417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63" name="SMARTInkShape-334"/>
            <p:cNvSpPr/>
            <p:nvPr/>
          </p:nvSpPr>
          <p:spPr>
            <a:xfrm>
              <a:off x="2259874" y="4513512"/>
              <a:ext cx="97973" cy="51958"/>
            </a:xfrm>
            <a:custGeom>
              <a:avLst/>
              <a:gdLst/>
              <a:ahLst/>
              <a:cxnLst/>
              <a:rect l="0" t="0" r="0" b="0"/>
              <a:pathLst>
                <a:path w="97973" h="51958">
                  <a:moveTo>
                    <a:pt x="97972" y="25831"/>
                  </a:moveTo>
                  <a:lnTo>
                    <a:pt x="97972" y="9593"/>
                  </a:lnTo>
                  <a:lnTo>
                    <a:pt x="97246" y="8474"/>
                  </a:lnTo>
                  <a:lnTo>
                    <a:pt x="96036" y="7728"/>
                  </a:lnTo>
                  <a:lnTo>
                    <a:pt x="94504" y="7231"/>
                  </a:lnTo>
                  <a:lnTo>
                    <a:pt x="84739" y="1197"/>
                  </a:lnTo>
                  <a:lnTo>
                    <a:pt x="76167" y="0"/>
                  </a:lnTo>
                  <a:lnTo>
                    <a:pt x="50576" y="8822"/>
                  </a:lnTo>
                  <a:lnTo>
                    <a:pt x="35628" y="18533"/>
                  </a:lnTo>
                  <a:lnTo>
                    <a:pt x="2977" y="49109"/>
                  </a:lnTo>
                  <a:lnTo>
                    <a:pt x="0" y="5195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64" name="SMARTInkShape-335"/>
            <p:cNvSpPr/>
            <p:nvPr/>
          </p:nvSpPr>
          <p:spPr>
            <a:xfrm>
              <a:off x="3063240" y="4265023"/>
              <a:ext cx="32658" cy="437606"/>
            </a:xfrm>
            <a:custGeom>
              <a:avLst/>
              <a:gdLst/>
              <a:ahLst/>
              <a:cxnLst/>
              <a:rect l="0" t="0" r="0" b="0"/>
              <a:pathLst>
                <a:path w="32658" h="437606">
                  <a:moveTo>
                    <a:pt x="0" y="0"/>
                  </a:moveTo>
                  <a:lnTo>
                    <a:pt x="3467" y="0"/>
                  </a:lnTo>
                  <a:lnTo>
                    <a:pt x="4488" y="1451"/>
                  </a:lnTo>
                  <a:lnTo>
                    <a:pt x="6128" y="14209"/>
                  </a:lnTo>
                  <a:lnTo>
                    <a:pt x="10967" y="46139"/>
                  </a:lnTo>
                  <a:lnTo>
                    <a:pt x="13167" y="76162"/>
                  </a:lnTo>
                  <a:lnTo>
                    <a:pt x="16254" y="99890"/>
                  </a:lnTo>
                  <a:lnTo>
                    <a:pt x="20045" y="124949"/>
                  </a:lnTo>
                  <a:lnTo>
                    <a:pt x="23423" y="151326"/>
                  </a:lnTo>
                  <a:lnTo>
                    <a:pt x="24924" y="179984"/>
                  </a:lnTo>
                  <a:lnTo>
                    <a:pt x="27527" y="209654"/>
                  </a:lnTo>
                  <a:lnTo>
                    <a:pt x="30377" y="239048"/>
                  </a:lnTo>
                  <a:lnTo>
                    <a:pt x="31644" y="266626"/>
                  </a:lnTo>
                  <a:lnTo>
                    <a:pt x="32207" y="295333"/>
                  </a:lnTo>
                  <a:lnTo>
                    <a:pt x="32457" y="323573"/>
                  </a:lnTo>
                  <a:lnTo>
                    <a:pt x="32568" y="348219"/>
                  </a:lnTo>
                  <a:lnTo>
                    <a:pt x="32618" y="371269"/>
                  </a:lnTo>
                  <a:lnTo>
                    <a:pt x="32645" y="400776"/>
                  </a:lnTo>
                  <a:lnTo>
                    <a:pt x="32657" y="43760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65" name="SMARTInkShape-336"/>
            <p:cNvSpPr/>
            <p:nvPr/>
          </p:nvSpPr>
          <p:spPr>
            <a:xfrm>
              <a:off x="2723301" y="4507673"/>
              <a:ext cx="235437" cy="214551"/>
            </a:xfrm>
            <a:custGeom>
              <a:avLst/>
              <a:gdLst/>
              <a:ahLst/>
              <a:cxnLst/>
              <a:rect l="0" t="0" r="0" b="0"/>
              <a:pathLst>
                <a:path w="235437" h="214551">
                  <a:moveTo>
                    <a:pt x="215841" y="12076"/>
                  </a:moveTo>
                  <a:lnTo>
                    <a:pt x="212375" y="12076"/>
                  </a:lnTo>
                  <a:lnTo>
                    <a:pt x="211353" y="11350"/>
                  </a:lnTo>
                  <a:lnTo>
                    <a:pt x="210673" y="10141"/>
                  </a:lnTo>
                  <a:lnTo>
                    <a:pt x="210218" y="8608"/>
                  </a:lnTo>
                  <a:lnTo>
                    <a:pt x="209190" y="7587"/>
                  </a:lnTo>
                  <a:lnTo>
                    <a:pt x="196832" y="2346"/>
                  </a:lnTo>
                  <a:lnTo>
                    <a:pt x="177955" y="0"/>
                  </a:lnTo>
                  <a:lnTo>
                    <a:pt x="153977" y="2773"/>
                  </a:lnTo>
                  <a:lnTo>
                    <a:pt x="125021" y="11657"/>
                  </a:lnTo>
                  <a:lnTo>
                    <a:pt x="93460" y="26949"/>
                  </a:lnTo>
                  <a:lnTo>
                    <a:pt x="61128" y="45269"/>
                  </a:lnTo>
                  <a:lnTo>
                    <a:pt x="28849" y="70964"/>
                  </a:lnTo>
                  <a:lnTo>
                    <a:pt x="3087" y="100062"/>
                  </a:lnTo>
                  <a:lnTo>
                    <a:pt x="708" y="104842"/>
                  </a:lnTo>
                  <a:lnTo>
                    <a:pt x="0" y="114023"/>
                  </a:lnTo>
                  <a:lnTo>
                    <a:pt x="1553" y="117778"/>
                  </a:lnTo>
                  <a:lnTo>
                    <a:pt x="7149" y="123885"/>
                  </a:lnTo>
                  <a:lnTo>
                    <a:pt x="14474" y="127083"/>
                  </a:lnTo>
                  <a:lnTo>
                    <a:pt x="44988" y="133067"/>
                  </a:lnTo>
                  <a:lnTo>
                    <a:pt x="73881" y="128597"/>
                  </a:lnTo>
                  <a:lnTo>
                    <a:pt x="98789" y="122801"/>
                  </a:lnTo>
                  <a:lnTo>
                    <a:pt x="122619" y="114551"/>
                  </a:lnTo>
                  <a:lnTo>
                    <a:pt x="150175" y="98761"/>
                  </a:lnTo>
                  <a:lnTo>
                    <a:pt x="180594" y="73001"/>
                  </a:lnTo>
                  <a:lnTo>
                    <a:pt x="201365" y="46404"/>
                  </a:lnTo>
                  <a:lnTo>
                    <a:pt x="201836" y="46573"/>
                  </a:lnTo>
                  <a:lnTo>
                    <a:pt x="202360" y="48695"/>
                  </a:lnTo>
                  <a:lnTo>
                    <a:pt x="203422" y="56696"/>
                  </a:lnTo>
                  <a:lnTo>
                    <a:pt x="207243" y="68195"/>
                  </a:lnTo>
                  <a:lnTo>
                    <a:pt x="210837" y="93152"/>
                  </a:lnTo>
                  <a:lnTo>
                    <a:pt x="214359" y="117378"/>
                  </a:lnTo>
                  <a:lnTo>
                    <a:pt x="217338" y="142941"/>
                  </a:lnTo>
                  <a:lnTo>
                    <a:pt x="221379" y="174118"/>
                  </a:lnTo>
                  <a:lnTo>
                    <a:pt x="225546" y="191120"/>
                  </a:lnTo>
                  <a:lnTo>
                    <a:pt x="235436" y="21455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66" name="SMARTInkShape-337"/>
            <p:cNvSpPr/>
            <p:nvPr/>
          </p:nvSpPr>
          <p:spPr>
            <a:xfrm>
              <a:off x="2562334" y="4500557"/>
              <a:ext cx="141679" cy="202072"/>
            </a:xfrm>
            <a:custGeom>
              <a:avLst/>
              <a:gdLst/>
              <a:ahLst/>
              <a:cxnLst/>
              <a:rect l="0" t="0" r="0" b="0"/>
              <a:pathLst>
                <a:path w="141679" h="202072">
                  <a:moveTo>
                    <a:pt x="141678" y="6129"/>
                  </a:moveTo>
                  <a:lnTo>
                    <a:pt x="141678" y="2662"/>
                  </a:lnTo>
                  <a:lnTo>
                    <a:pt x="140226" y="1641"/>
                  </a:lnTo>
                  <a:lnTo>
                    <a:pt x="127468" y="0"/>
                  </a:lnTo>
                  <a:lnTo>
                    <a:pt x="105966" y="376"/>
                  </a:lnTo>
                  <a:lnTo>
                    <a:pt x="89247" y="5553"/>
                  </a:lnTo>
                  <a:lnTo>
                    <a:pt x="64421" y="21873"/>
                  </a:lnTo>
                  <a:lnTo>
                    <a:pt x="41377" y="39580"/>
                  </a:lnTo>
                  <a:lnTo>
                    <a:pt x="17120" y="68535"/>
                  </a:lnTo>
                  <a:lnTo>
                    <a:pt x="4784" y="93643"/>
                  </a:lnTo>
                  <a:lnTo>
                    <a:pt x="0" y="116000"/>
                  </a:lnTo>
                  <a:lnTo>
                    <a:pt x="5517" y="139880"/>
                  </a:lnTo>
                  <a:lnTo>
                    <a:pt x="16344" y="161873"/>
                  </a:lnTo>
                  <a:lnTo>
                    <a:pt x="28400" y="173562"/>
                  </a:lnTo>
                  <a:lnTo>
                    <a:pt x="56326" y="189425"/>
                  </a:lnTo>
                  <a:lnTo>
                    <a:pt x="82894" y="20207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67" name="SMARTInkShape-338"/>
            <p:cNvSpPr/>
            <p:nvPr/>
          </p:nvSpPr>
          <p:spPr>
            <a:xfrm>
              <a:off x="2449286" y="4428308"/>
              <a:ext cx="13063" cy="6534"/>
            </a:xfrm>
            <a:custGeom>
              <a:avLst/>
              <a:gdLst/>
              <a:ahLst/>
              <a:cxnLst/>
              <a:rect l="0" t="0" r="0" b="0"/>
              <a:pathLst>
                <a:path w="13063" h="6534">
                  <a:moveTo>
                    <a:pt x="0" y="6533"/>
                  </a:moveTo>
                  <a:lnTo>
                    <a:pt x="3467" y="3065"/>
                  </a:lnTo>
                  <a:lnTo>
                    <a:pt x="7104" y="1363"/>
                  </a:lnTo>
                  <a:lnTo>
                    <a:pt x="13062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68" name="SMARTInkShape-339"/>
            <p:cNvSpPr/>
            <p:nvPr/>
          </p:nvSpPr>
          <p:spPr>
            <a:xfrm>
              <a:off x="2449286" y="4545874"/>
              <a:ext cx="6532" cy="137161"/>
            </a:xfrm>
            <a:custGeom>
              <a:avLst/>
              <a:gdLst/>
              <a:ahLst/>
              <a:cxnLst/>
              <a:rect l="0" t="0" r="0" b="0"/>
              <a:pathLst>
                <a:path w="6532" h="137161">
                  <a:moveTo>
                    <a:pt x="6531" y="0"/>
                  </a:moveTo>
                  <a:lnTo>
                    <a:pt x="6531" y="31380"/>
                  </a:lnTo>
                  <a:lnTo>
                    <a:pt x="6531" y="58808"/>
                  </a:lnTo>
                  <a:lnTo>
                    <a:pt x="3064" y="86448"/>
                  </a:lnTo>
                  <a:lnTo>
                    <a:pt x="605" y="115854"/>
                  </a:lnTo>
                  <a:lnTo>
                    <a:pt x="0" y="13716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69" name="SMARTInkShape-340"/>
            <p:cNvSpPr/>
            <p:nvPr/>
          </p:nvSpPr>
          <p:spPr>
            <a:xfrm>
              <a:off x="2266406" y="4545874"/>
              <a:ext cx="13064" cy="176174"/>
            </a:xfrm>
            <a:custGeom>
              <a:avLst/>
              <a:gdLst/>
              <a:ahLst/>
              <a:cxnLst/>
              <a:rect l="0" t="0" r="0" b="0"/>
              <a:pathLst>
                <a:path w="13064" h="176174">
                  <a:moveTo>
                    <a:pt x="13063" y="6531"/>
                  </a:moveTo>
                  <a:lnTo>
                    <a:pt x="9595" y="9998"/>
                  </a:lnTo>
                  <a:lnTo>
                    <a:pt x="7893" y="15572"/>
                  </a:lnTo>
                  <a:lnTo>
                    <a:pt x="6651" y="46514"/>
                  </a:lnTo>
                  <a:lnTo>
                    <a:pt x="6555" y="72003"/>
                  </a:lnTo>
                  <a:lnTo>
                    <a:pt x="5810" y="103217"/>
                  </a:lnTo>
                  <a:lnTo>
                    <a:pt x="1362" y="133465"/>
                  </a:lnTo>
                  <a:lnTo>
                    <a:pt x="179" y="162208"/>
                  </a:lnTo>
                  <a:lnTo>
                    <a:pt x="2" y="176173"/>
                  </a:lnTo>
                  <a:lnTo>
                    <a:pt x="0" y="147941"/>
                  </a:lnTo>
                  <a:lnTo>
                    <a:pt x="0" y="120179"/>
                  </a:lnTo>
                  <a:lnTo>
                    <a:pt x="0" y="95278"/>
                  </a:lnTo>
                  <a:lnTo>
                    <a:pt x="3467" y="66049"/>
                  </a:lnTo>
                  <a:lnTo>
                    <a:pt x="5623" y="37875"/>
                  </a:lnTo>
                  <a:lnTo>
                    <a:pt x="13063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70" name="SMARTInkShape-341"/>
            <p:cNvSpPr/>
            <p:nvPr/>
          </p:nvSpPr>
          <p:spPr>
            <a:xfrm>
              <a:off x="1998617" y="4552405"/>
              <a:ext cx="169818" cy="26127"/>
            </a:xfrm>
            <a:custGeom>
              <a:avLst/>
              <a:gdLst/>
              <a:ahLst/>
              <a:cxnLst/>
              <a:rect l="0" t="0" r="0" b="0"/>
              <a:pathLst>
                <a:path w="169818" h="26127">
                  <a:moveTo>
                    <a:pt x="0" y="26126"/>
                  </a:moveTo>
                  <a:lnTo>
                    <a:pt x="17081" y="25401"/>
                  </a:lnTo>
                  <a:lnTo>
                    <a:pt x="43853" y="20957"/>
                  </a:lnTo>
                  <a:lnTo>
                    <a:pt x="71293" y="18063"/>
                  </a:lnTo>
                  <a:lnTo>
                    <a:pt x="97808" y="12611"/>
                  </a:lnTo>
                  <a:lnTo>
                    <a:pt x="125984" y="8333"/>
                  </a:lnTo>
                  <a:lnTo>
                    <a:pt x="157611" y="3420"/>
                  </a:lnTo>
                  <a:lnTo>
                    <a:pt x="169817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71" name="SMARTInkShape-342"/>
            <p:cNvSpPr/>
            <p:nvPr/>
          </p:nvSpPr>
          <p:spPr>
            <a:xfrm>
              <a:off x="2109651" y="4395651"/>
              <a:ext cx="16632" cy="306978"/>
            </a:xfrm>
            <a:custGeom>
              <a:avLst/>
              <a:gdLst/>
              <a:ahLst/>
              <a:cxnLst/>
              <a:rect l="0" t="0" r="0" b="0"/>
              <a:pathLst>
                <a:path w="16632" h="306978">
                  <a:moveTo>
                    <a:pt x="0" y="0"/>
                  </a:moveTo>
                  <a:lnTo>
                    <a:pt x="726" y="17507"/>
                  </a:lnTo>
                  <a:lnTo>
                    <a:pt x="5170" y="43937"/>
                  </a:lnTo>
                  <a:lnTo>
                    <a:pt x="8063" y="73253"/>
                  </a:lnTo>
                  <a:lnTo>
                    <a:pt x="10841" y="95695"/>
                  </a:lnTo>
                  <a:lnTo>
                    <a:pt x="12075" y="122602"/>
                  </a:lnTo>
                  <a:lnTo>
                    <a:pt x="14560" y="149558"/>
                  </a:lnTo>
                  <a:lnTo>
                    <a:pt x="16631" y="176779"/>
                  </a:lnTo>
                  <a:lnTo>
                    <a:pt x="15133" y="205810"/>
                  </a:lnTo>
                  <a:lnTo>
                    <a:pt x="13983" y="231776"/>
                  </a:lnTo>
                  <a:lnTo>
                    <a:pt x="12746" y="256138"/>
                  </a:lnTo>
                  <a:lnTo>
                    <a:pt x="9778" y="281479"/>
                  </a:lnTo>
                  <a:lnTo>
                    <a:pt x="6532" y="30697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72" name="SMARTInkShape-343"/>
            <p:cNvSpPr/>
            <p:nvPr/>
          </p:nvSpPr>
          <p:spPr>
            <a:xfrm>
              <a:off x="1810091" y="4506686"/>
              <a:ext cx="136276" cy="195943"/>
            </a:xfrm>
            <a:custGeom>
              <a:avLst/>
              <a:gdLst/>
              <a:ahLst/>
              <a:cxnLst/>
              <a:rect l="0" t="0" r="0" b="0"/>
              <a:pathLst>
                <a:path w="136276" h="195943">
                  <a:moveTo>
                    <a:pt x="136275" y="0"/>
                  </a:moveTo>
                  <a:lnTo>
                    <a:pt x="132807" y="0"/>
                  </a:lnTo>
                  <a:lnTo>
                    <a:pt x="106190" y="11140"/>
                  </a:lnTo>
                  <a:lnTo>
                    <a:pt x="76280" y="21579"/>
                  </a:lnTo>
                  <a:lnTo>
                    <a:pt x="52942" y="35181"/>
                  </a:lnTo>
                  <a:lnTo>
                    <a:pt x="25552" y="59281"/>
                  </a:lnTo>
                  <a:lnTo>
                    <a:pt x="9206" y="78524"/>
                  </a:lnTo>
                  <a:lnTo>
                    <a:pt x="3599" y="91505"/>
                  </a:lnTo>
                  <a:lnTo>
                    <a:pt x="0" y="121045"/>
                  </a:lnTo>
                  <a:lnTo>
                    <a:pt x="1882" y="127868"/>
                  </a:lnTo>
                  <a:lnTo>
                    <a:pt x="14933" y="145131"/>
                  </a:lnTo>
                  <a:lnTo>
                    <a:pt x="40783" y="168165"/>
                  </a:lnTo>
                  <a:lnTo>
                    <a:pt x="67099" y="180455"/>
                  </a:lnTo>
                  <a:lnTo>
                    <a:pt x="94007" y="188693"/>
                  </a:lnTo>
                  <a:lnTo>
                    <a:pt x="129743" y="19594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73" name="SMARTInkShape-344"/>
            <p:cNvSpPr/>
            <p:nvPr/>
          </p:nvSpPr>
          <p:spPr>
            <a:xfrm>
              <a:off x="1528354" y="4504716"/>
              <a:ext cx="200449" cy="197913"/>
            </a:xfrm>
            <a:custGeom>
              <a:avLst/>
              <a:gdLst/>
              <a:ahLst/>
              <a:cxnLst/>
              <a:rect l="0" t="0" r="0" b="0"/>
              <a:pathLst>
                <a:path w="200449" h="197913">
                  <a:moveTo>
                    <a:pt x="0" y="139130"/>
                  </a:moveTo>
                  <a:lnTo>
                    <a:pt x="0" y="135663"/>
                  </a:lnTo>
                  <a:lnTo>
                    <a:pt x="1452" y="134641"/>
                  </a:lnTo>
                  <a:lnTo>
                    <a:pt x="14210" y="133001"/>
                  </a:lnTo>
                  <a:lnTo>
                    <a:pt x="45415" y="127437"/>
                  </a:lnTo>
                  <a:lnTo>
                    <a:pt x="70949" y="121473"/>
                  </a:lnTo>
                  <a:lnTo>
                    <a:pt x="99722" y="114385"/>
                  </a:lnTo>
                  <a:lnTo>
                    <a:pt x="124132" y="103414"/>
                  </a:lnTo>
                  <a:lnTo>
                    <a:pt x="151524" y="90246"/>
                  </a:lnTo>
                  <a:lnTo>
                    <a:pt x="183195" y="60336"/>
                  </a:lnTo>
                  <a:lnTo>
                    <a:pt x="195633" y="41034"/>
                  </a:lnTo>
                  <a:lnTo>
                    <a:pt x="200448" y="24995"/>
                  </a:lnTo>
                  <a:lnTo>
                    <a:pt x="199638" y="15589"/>
                  </a:lnTo>
                  <a:lnTo>
                    <a:pt x="198407" y="11050"/>
                  </a:lnTo>
                  <a:lnTo>
                    <a:pt x="193167" y="4070"/>
                  </a:lnTo>
                  <a:lnTo>
                    <a:pt x="189738" y="1193"/>
                  </a:lnTo>
                  <a:lnTo>
                    <a:pt x="186001" y="0"/>
                  </a:lnTo>
                  <a:lnTo>
                    <a:pt x="177978" y="611"/>
                  </a:lnTo>
                  <a:lnTo>
                    <a:pt x="155060" y="8367"/>
                  </a:lnTo>
                  <a:lnTo>
                    <a:pt x="132385" y="24185"/>
                  </a:lnTo>
                  <a:lnTo>
                    <a:pt x="104850" y="53234"/>
                  </a:lnTo>
                  <a:lnTo>
                    <a:pt x="81913" y="83619"/>
                  </a:lnTo>
                  <a:lnTo>
                    <a:pt x="71362" y="112442"/>
                  </a:lnTo>
                  <a:lnTo>
                    <a:pt x="67106" y="137028"/>
                  </a:lnTo>
                  <a:lnTo>
                    <a:pt x="69313" y="158101"/>
                  </a:lnTo>
                  <a:lnTo>
                    <a:pt x="76526" y="169575"/>
                  </a:lnTo>
                  <a:lnTo>
                    <a:pt x="87714" y="178786"/>
                  </a:lnTo>
                  <a:lnTo>
                    <a:pt x="111059" y="188053"/>
                  </a:lnTo>
                  <a:lnTo>
                    <a:pt x="141361" y="194668"/>
                  </a:lnTo>
                  <a:lnTo>
                    <a:pt x="173239" y="196952"/>
                  </a:lnTo>
                  <a:lnTo>
                    <a:pt x="189412" y="19791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74" name="SMARTInkShape-345"/>
            <p:cNvSpPr/>
            <p:nvPr/>
          </p:nvSpPr>
          <p:spPr>
            <a:xfrm>
              <a:off x="1443446" y="4362994"/>
              <a:ext cx="6532" cy="274321"/>
            </a:xfrm>
            <a:custGeom>
              <a:avLst/>
              <a:gdLst/>
              <a:ahLst/>
              <a:cxnLst/>
              <a:rect l="0" t="0" r="0" b="0"/>
              <a:pathLst>
                <a:path w="6532" h="274321">
                  <a:moveTo>
                    <a:pt x="6531" y="0"/>
                  </a:moveTo>
                  <a:lnTo>
                    <a:pt x="6531" y="27912"/>
                  </a:lnTo>
                  <a:lnTo>
                    <a:pt x="6531" y="56651"/>
                  </a:lnTo>
                  <a:lnTo>
                    <a:pt x="6531" y="82268"/>
                  </a:lnTo>
                  <a:lnTo>
                    <a:pt x="5805" y="110586"/>
                  </a:lnTo>
                  <a:lnTo>
                    <a:pt x="3064" y="140105"/>
                  </a:lnTo>
                  <a:lnTo>
                    <a:pt x="1361" y="170159"/>
                  </a:lnTo>
                  <a:lnTo>
                    <a:pt x="605" y="199723"/>
                  </a:lnTo>
                  <a:lnTo>
                    <a:pt x="269" y="227377"/>
                  </a:lnTo>
                  <a:lnTo>
                    <a:pt x="80" y="257025"/>
                  </a:lnTo>
                  <a:lnTo>
                    <a:pt x="0" y="27432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75" name="SMARTInkShape-346"/>
            <p:cNvSpPr/>
            <p:nvPr/>
          </p:nvSpPr>
          <p:spPr>
            <a:xfrm>
              <a:off x="1129937" y="4438890"/>
              <a:ext cx="194125" cy="247772"/>
            </a:xfrm>
            <a:custGeom>
              <a:avLst/>
              <a:gdLst/>
              <a:ahLst/>
              <a:cxnLst/>
              <a:rect l="0" t="0" r="0" b="0"/>
              <a:pathLst>
                <a:path w="194125" h="247772">
                  <a:moveTo>
                    <a:pt x="0" y="106984"/>
                  </a:moveTo>
                  <a:lnTo>
                    <a:pt x="27496" y="106984"/>
                  </a:lnTo>
                  <a:lnTo>
                    <a:pt x="54457" y="105049"/>
                  </a:lnTo>
                  <a:lnTo>
                    <a:pt x="79031" y="99879"/>
                  </a:lnTo>
                  <a:lnTo>
                    <a:pt x="104697" y="91816"/>
                  </a:lnTo>
                  <a:lnTo>
                    <a:pt x="130686" y="80235"/>
                  </a:lnTo>
                  <a:lnTo>
                    <a:pt x="162007" y="63319"/>
                  </a:lnTo>
                  <a:lnTo>
                    <a:pt x="179034" y="46875"/>
                  </a:lnTo>
                  <a:lnTo>
                    <a:pt x="189804" y="31681"/>
                  </a:lnTo>
                  <a:lnTo>
                    <a:pt x="194124" y="17987"/>
                  </a:lnTo>
                  <a:lnTo>
                    <a:pt x="193199" y="11066"/>
                  </a:lnTo>
                  <a:lnTo>
                    <a:pt x="191937" y="8204"/>
                  </a:lnTo>
                  <a:lnTo>
                    <a:pt x="184728" y="3089"/>
                  </a:lnTo>
                  <a:lnTo>
                    <a:pt x="179758" y="710"/>
                  </a:lnTo>
                  <a:lnTo>
                    <a:pt x="168429" y="0"/>
                  </a:lnTo>
                  <a:lnTo>
                    <a:pt x="139950" y="5459"/>
                  </a:lnTo>
                  <a:lnTo>
                    <a:pt x="114925" y="14894"/>
                  </a:lnTo>
                  <a:lnTo>
                    <a:pt x="89126" y="30349"/>
                  </a:lnTo>
                  <a:lnTo>
                    <a:pt x="63096" y="52185"/>
                  </a:lnTo>
                  <a:lnTo>
                    <a:pt x="40467" y="80507"/>
                  </a:lnTo>
                  <a:lnTo>
                    <a:pt x="28629" y="103199"/>
                  </a:lnTo>
                  <a:lnTo>
                    <a:pt x="19981" y="127074"/>
                  </a:lnTo>
                  <a:lnTo>
                    <a:pt x="16138" y="149780"/>
                  </a:lnTo>
                  <a:lnTo>
                    <a:pt x="17441" y="179495"/>
                  </a:lnTo>
                  <a:lnTo>
                    <a:pt x="25891" y="206685"/>
                  </a:lnTo>
                  <a:lnTo>
                    <a:pt x="44522" y="229658"/>
                  </a:lnTo>
                  <a:lnTo>
                    <a:pt x="62121" y="239641"/>
                  </a:lnTo>
                  <a:lnTo>
                    <a:pt x="92429" y="247406"/>
                  </a:lnTo>
                  <a:lnTo>
                    <a:pt x="115103" y="247771"/>
                  </a:lnTo>
                  <a:lnTo>
                    <a:pt x="142113" y="243096"/>
                  </a:lnTo>
                  <a:lnTo>
                    <a:pt x="169817" y="23761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76" name="SMARTInkShape-347"/>
            <p:cNvSpPr/>
            <p:nvPr/>
          </p:nvSpPr>
          <p:spPr>
            <a:xfrm>
              <a:off x="2854234" y="3703320"/>
              <a:ext cx="26127" cy="320041"/>
            </a:xfrm>
            <a:custGeom>
              <a:avLst/>
              <a:gdLst/>
              <a:ahLst/>
              <a:cxnLst/>
              <a:rect l="0" t="0" r="0" b="0"/>
              <a:pathLst>
                <a:path w="26127" h="320041">
                  <a:moveTo>
                    <a:pt x="26126" y="0"/>
                  </a:moveTo>
                  <a:lnTo>
                    <a:pt x="26126" y="28101"/>
                  </a:lnTo>
                  <a:lnTo>
                    <a:pt x="22659" y="53239"/>
                  </a:lnTo>
                  <a:lnTo>
                    <a:pt x="20503" y="83669"/>
                  </a:lnTo>
                  <a:lnTo>
                    <a:pt x="18063" y="108790"/>
                  </a:lnTo>
                  <a:lnTo>
                    <a:pt x="15285" y="136888"/>
                  </a:lnTo>
                  <a:lnTo>
                    <a:pt x="14051" y="166309"/>
                  </a:lnTo>
                  <a:lnTo>
                    <a:pt x="11567" y="196319"/>
                  </a:lnTo>
                  <a:lnTo>
                    <a:pt x="8043" y="225864"/>
                  </a:lnTo>
                  <a:lnTo>
                    <a:pt x="4059" y="253510"/>
                  </a:lnTo>
                  <a:lnTo>
                    <a:pt x="1803" y="276441"/>
                  </a:lnTo>
                  <a:lnTo>
                    <a:pt x="357" y="307880"/>
                  </a:lnTo>
                  <a:lnTo>
                    <a:pt x="0" y="32004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77" name="SMARTInkShape-348"/>
            <p:cNvSpPr/>
            <p:nvPr/>
          </p:nvSpPr>
          <p:spPr>
            <a:xfrm>
              <a:off x="2535104" y="3867514"/>
              <a:ext cx="234223" cy="201567"/>
            </a:xfrm>
            <a:custGeom>
              <a:avLst/>
              <a:gdLst/>
              <a:ahLst/>
              <a:cxnLst/>
              <a:rect l="0" t="0" r="0" b="0"/>
              <a:pathLst>
                <a:path w="234223" h="201567">
                  <a:moveTo>
                    <a:pt x="162376" y="5623"/>
                  </a:moveTo>
                  <a:lnTo>
                    <a:pt x="158909" y="2156"/>
                  </a:lnTo>
                  <a:lnTo>
                    <a:pt x="155271" y="454"/>
                  </a:lnTo>
                  <a:lnTo>
                    <a:pt x="153285" y="0"/>
                  </a:lnTo>
                  <a:lnTo>
                    <a:pt x="122389" y="8262"/>
                  </a:lnTo>
                  <a:lnTo>
                    <a:pt x="91689" y="27029"/>
                  </a:lnTo>
                  <a:lnTo>
                    <a:pt x="66280" y="45348"/>
                  </a:lnTo>
                  <a:lnTo>
                    <a:pt x="33623" y="72978"/>
                  </a:lnTo>
                  <a:lnTo>
                    <a:pt x="9459" y="102707"/>
                  </a:lnTo>
                  <a:lnTo>
                    <a:pt x="3699" y="114327"/>
                  </a:lnTo>
                  <a:lnTo>
                    <a:pt x="0" y="130147"/>
                  </a:lnTo>
                  <a:lnTo>
                    <a:pt x="1430" y="135474"/>
                  </a:lnTo>
                  <a:lnTo>
                    <a:pt x="2827" y="137910"/>
                  </a:lnTo>
                  <a:lnTo>
                    <a:pt x="12121" y="140617"/>
                  </a:lnTo>
                  <a:lnTo>
                    <a:pt x="25202" y="141095"/>
                  </a:lnTo>
                  <a:lnTo>
                    <a:pt x="53274" y="135488"/>
                  </a:lnTo>
                  <a:lnTo>
                    <a:pt x="68892" y="130107"/>
                  </a:lnTo>
                  <a:lnTo>
                    <a:pt x="98593" y="110847"/>
                  </a:lnTo>
                  <a:lnTo>
                    <a:pt x="114434" y="100286"/>
                  </a:lnTo>
                  <a:lnTo>
                    <a:pt x="140407" y="69854"/>
                  </a:lnTo>
                  <a:lnTo>
                    <a:pt x="159730" y="39356"/>
                  </a:lnTo>
                  <a:lnTo>
                    <a:pt x="178038" y="9635"/>
                  </a:lnTo>
                  <a:lnTo>
                    <a:pt x="179349" y="6121"/>
                  </a:lnTo>
                  <a:lnTo>
                    <a:pt x="180949" y="3778"/>
                  </a:lnTo>
                  <a:lnTo>
                    <a:pt x="184661" y="1175"/>
                  </a:lnTo>
                  <a:lnTo>
                    <a:pt x="185941" y="1206"/>
                  </a:lnTo>
                  <a:lnTo>
                    <a:pt x="186795" y="1953"/>
                  </a:lnTo>
                  <a:lnTo>
                    <a:pt x="187363" y="3176"/>
                  </a:lnTo>
                  <a:lnTo>
                    <a:pt x="186061" y="8406"/>
                  </a:lnTo>
                  <a:lnTo>
                    <a:pt x="183788" y="16294"/>
                  </a:lnTo>
                  <a:lnTo>
                    <a:pt x="182209" y="48824"/>
                  </a:lnTo>
                  <a:lnTo>
                    <a:pt x="182041" y="77125"/>
                  </a:lnTo>
                  <a:lnTo>
                    <a:pt x="181991" y="108492"/>
                  </a:lnTo>
                  <a:lnTo>
                    <a:pt x="185444" y="140767"/>
                  </a:lnTo>
                  <a:lnTo>
                    <a:pt x="193837" y="173026"/>
                  </a:lnTo>
                  <a:lnTo>
                    <a:pt x="204678" y="188594"/>
                  </a:lnTo>
                  <a:lnTo>
                    <a:pt x="216356" y="197400"/>
                  </a:lnTo>
                  <a:lnTo>
                    <a:pt x="224735" y="200332"/>
                  </a:lnTo>
                  <a:lnTo>
                    <a:pt x="234222" y="20156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78" name="SMARTInkShape-349"/>
            <p:cNvSpPr/>
            <p:nvPr/>
          </p:nvSpPr>
          <p:spPr>
            <a:xfrm>
              <a:off x="2333267" y="3847011"/>
              <a:ext cx="135614" cy="215539"/>
            </a:xfrm>
            <a:custGeom>
              <a:avLst/>
              <a:gdLst/>
              <a:ahLst/>
              <a:cxnLst/>
              <a:rect l="0" t="0" r="0" b="0"/>
              <a:pathLst>
                <a:path w="135614" h="215539">
                  <a:moveTo>
                    <a:pt x="135613" y="0"/>
                  </a:moveTo>
                  <a:lnTo>
                    <a:pt x="128678" y="0"/>
                  </a:lnTo>
                  <a:lnTo>
                    <a:pt x="108117" y="10430"/>
                  </a:lnTo>
                  <a:lnTo>
                    <a:pt x="81156" y="28401"/>
                  </a:lnTo>
                  <a:lnTo>
                    <a:pt x="56582" y="48330"/>
                  </a:lnTo>
                  <a:lnTo>
                    <a:pt x="25740" y="77603"/>
                  </a:lnTo>
                  <a:lnTo>
                    <a:pt x="12263" y="101209"/>
                  </a:lnTo>
                  <a:lnTo>
                    <a:pt x="3674" y="126589"/>
                  </a:lnTo>
                  <a:lnTo>
                    <a:pt x="0" y="152493"/>
                  </a:lnTo>
                  <a:lnTo>
                    <a:pt x="3011" y="167923"/>
                  </a:lnTo>
                  <a:lnTo>
                    <a:pt x="12867" y="186915"/>
                  </a:lnTo>
                  <a:lnTo>
                    <a:pt x="21551" y="196285"/>
                  </a:lnTo>
                  <a:lnTo>
                    <a:pt x="51166" y="210655"/>
                  </a:lnTo>
                  <a:lnTo>
                    <a:pt x="83361" y="2155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79" name="SMARTInkShape-350"/>
            <p:cNvSpPr/>
            <p:nvPr/>
          </p:nvSpPr>
          <p:spPr>
            <a:xfrm>
              <a:off x="2259874" y="3873137"/>
              <a:ext cx="1" cy="137161"/>
            </a:xfrm>
            <a:custGeom>
              <a:avLst/>
              <a:gdLst/>
              <a:ahLst/>
              <a:cxnLst/>
              <a:rect l="0" t="0" r="0" b="0"/>
              <a:pathLst>
                <a:path w="1" h="137161">
                  <a:moveTo>
                    <a:pt x="0" y="0"/>
                  </a:moveTo>
                  <a:lnTo>
                    <a:pt x="0" y="27442"/>
                  </a:lnTo>
                  <a:lnTo>
                    <a:pt x="0" y="55979"/>
                  </a:lnTo>
                  <a:lnTo>
                    <a:pt x="0" y="84481"/>
                  </a:lnTo>
                  <a:lnTo>
                    <a:pt x="0" y="115465"/>
                  </a:lnTo>
                  <a:lnTo>
                    <a:pt x="0" y="13716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80" name="SMARTInkShape-351"/>
            <p:cNvSpPr/>
            <p:nvPr/>
          </p:nvSpPr>
          <p:spPr>
            <a:xfrm>
              <a:off x="1836321" y="3869096"/>
              <a:ext cx="273331" cy="199985"/>
            </a:xfrm>
            <a:custGeom>
              <a:avLst/>
              <a:gdLst/>
              <a:ahLst/>
              <a:cxnLst/>
              <a:rect l="0" t="0" r="0" b="0"/>
              <a:pathLst>
                <a:path w="273331" h="199985">
                  <a:moveTo>
                    <a:pt x="18605" y="4041"/>
                  </a:moveTo>
                  <a:lnTo>
                    <a:pt x="15137" y="4041"/>
                  </a:lnTo>
                  <a:lnTo>
                    <a:pt x="14116" y="5493"/>
                  </a:lnTo>
                  <a:lnTo>
                    <a:pt x="12679" y="15196"/>
                  </a:lnTo>
                  <a:lnTo>
                    <a:pt x="8686" y="47306"/>
                  </a:lnTo>
                  <a:lnTo>
                    <a:pt x="6473" y="75563"/>
                  </a:lnTo>
                  <a:lnTo>
                    <a:pt x="2351" y="103449"/>
                  </a:lnTo>
                  <a:lnTo>
                    <a:pt x="0" y="133563"/>
                  </a:lnTo>
                  <a:lnTo>
                    <a:pt x="4310" y="165748"/>
                  </a:lnTo>
                  <a:lnTo>
                    <a:pt x="5520" y="186398"/>
                  </a:lnTo>
                  <a:lnTo>
                    <a:pt x="6267" y="158265"/>
                  </a:lnTo>
                  <a:lnTo>
                    <a:pt x="10711" y="127209"/>
                  </a:lnTo>
                  <a:lnTo>
                    <a:pt x="13605" y="99802"/>
                  </a:lnTo>
                  <a:lnTo>
                    <a:pt x="19058" y="70635"/>
                  </a:lnTo>
                  <a:lnTo>
                    <a:pt x="27206" y="45544"/>
                  </a:lnTo>
                  <a:lnTo>
                    <a:pt x="35490" y="31921"/>
                  </a:lnTo>
                  <a:lnTo>
                    <a:pt x="46429" y="21029"/>
                  </a:lnTo>
                  <a:lnTo>
                    <a:pt x="58548" y="15220"/>
                  </a:lnTo>
                  <a:lnTo>
                    <a:pt x="71192" y="13364"/>
                  </a:lnTo>
                  <a:lnTo>
                    <a:pt x="84068" y="14958"/>
                  </a:lnTo>
                  <a:lnTo>
                    <a:pt x="97048" y="21955"/>
                  </a:lnTo>
                  <a:lnTo>
                    <a:pt x="114661" y="38136"/>
                  </a:lnTo>
                  <a:lnTo>
                    <a:pt x="123707" y="51126"/>
                  </a:lnTo>
                  <a:lnTo>
                    <a:pt x="137364" y="83118"/>
                  </a:lnTo>
                  <a:lnTo>
                    <a:pt x="143958" y="100146"/>
                  </a:lnTo>
                  <a:lnTo>
                    <a:pt x="147670" y="126053"/>
                  </a:lnTo>
                  <a:lnTo>
                    <a:pt x="148925" y="156943"/>
                  </a:lnTo>
                  <a:lnTo>
                    <a:pt x="148370" y="167792"/>
                  </a:lnTo>
                  <a:lnTo>
                    <a:pt x="142780" y="192937"/>
                  </a:lnTo>
                  <a:lnTo>
                    <a:pt x="139257" y="189833"/>
                  </a:lnTo>
                  <a:lnTo>
                    <a:pt x="137542" y="184345"/>
                  </a:lnTo>
                  <a:lnTo>
                    <a:pt x="136351" y="158870"/>
                  </a:lnTo>
                  <a:lnTo>
                    <a:pt x="137675" y="134906"/>
                  </a:lnTo>
                  <a:lnTo>
                    <a:pt x="145889" y="104421"/>
                  </a:lnTo>
                  <a:lnTo>
                    <a:pt x="150892" y="80586"/>
                  </a:lnTo>
                  <a:lnTo>
                    <a:pt x="161255" y="49621"/>
                  </a:lnTo>
                  <a:lnTo>
                    <a:pt x="173518" y="22062"/>
                  </a:lnTo>
                  <a:lnTo>
                    <a:pt x="183975" y="10115"/>
                  </a:lnTo>
                  <a:lnTo>
                    <a:pt x="195154" y="3112"/>
                  </a:lnTo>
                  <a:lnTo>
                    <a:pt x="204961" y="0"/>
                  </a:lnTo>
                  <a:lnTo>
                    <a:pt x="222109" y="1715"/>
                  </a:lnTo>
                  <a:lnTo>
                    <a:pt x="232665" y="6878"/>
                  </a:lnTo>
                  <a:lnTo>
                    <a:pt x="237511" y="10286"/>
                  </a:lnTo>
                  <a:lnTo>
                    <a:pt x="244832" y="19880"/>
                  </a:lnTo>
                  <a:lnTo>
                    <a:pt x="255445" y="43778"/>
                  </a:lnTo>
                  <a:lnTo>
                    <a:pt x="258839" y="69921"/>
                  </a:lnTo>
                  <a:lnTo>
                    <a:pt x="263311" y="97181"/>
                  </a:lnTo>
                  <a:lnTo>
                    <a:pt x="265766" y="127110"/>
                  </a:lnTo>
                  <a:lnTo>
                    <a:pt x="266493" y="155491"/>
                  </a:lnTo>
                  <a:lnTo>
                    <a:pt x="271928" y="185649"/>
                  </a:lnTo>
                  <a:lnTo>
                    <a:pt x="273330" y="19998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81" name="SMARTInkShape-352"/>
            <p:cNvSpPr/>
            <p:nvPr/>
          </p:nvSpPr>
          <p:spPr>
            <a:xfrm>
              <a:off x="1587137" y="3868388"/>
              <a:ext cx="195944" cy="192074"/>
            </a:xfrm>
            <a:custGeom>
              <a:avLst/>
              <a:gdLst/>
              <a:ahLst/>
              <a:cxnLst/>
              <a:rect l="0" t="0" r="0" b="0"/>
              <a:pathLst>
                <a:path w="195944" h="192074">
                  <a:moveTo>
                    <a:pt x="0" y="141909"/>
                  </a:moveTo>
                  <a:lnTo>
                    <a:pt x="6935" y="138442"/>
                  </a:lnTo>
                  <a:lnTo>
                    <a:pt x="33570" y="133846"/>
                  </a:lnTo>
                  <a:lnTo>
                    <a:pt x="62430" y="122899"/>
                  </a:lnTo>
                  <a:lnTo>
                    <a:pt x="94633" y="110523"/>
                  </a:lnTo>
                  <a:lnTo>
                    <a:pt x="124661" y="85901"/>
                  </a:lnTo>
                  <a:lnTo>
                    <a:pt x="140391" y="68950"/>
                  </a:lnTo>
                  <a:lnTo>
                    <a:pt x="150777" y="50139"/>
                  </a:lnTo>
                  <a:lnTo>
                    <a:pt x="154983" y="30777"/>
                  </a:lnTo>
                  <a:lnTo>
                    <a:pt x="154032" y="19703"/>
                  </a:lnTo>
                  <a:lnTo>
                    <a:pt x="152762" y="14719"/>
                  </a:lnTo>
                  <a:lnTo>
                    <a:pt x="147481" y="7245"/>
                  </a:lnTo>
                  <a:lnTo>
                    <a:pt x="144041" y="4236"/>
                  </a:lnTo>
                  <a:lnTo>
                    <a:pt x="136348" y="892"/>
                  </a:lnTo>
                  <a:lnTo>
                    <a:pt x="132264" y="0"/>
                  </a:lnTo>
                  <a:lnTo>
                    <a:pt x="121921" y="2881"/>
                  </a:lnTo>
                  <a:lnTo>
                    <a:pt x="90428" y="21329"/>
                  </a:lnTo>
                  <a:lnTo>
                    <a:pt x="60088" y="46568"/>
                  </a:lnTo>
                  <a:lnTo>
                    <a:pt x="41511" y="70843"/>
                  </a:lnTo>
                  <a:lnTo>
                    <a:pt x="26814" y="96420"/>
                  </a:lnTo>
                  <a:lnTo>
                    <a:pt x="19175" y="113709"/>
                  </a:lnTo>
                  <a:lnTo>
                    <a:pt x="15779" y="131069"/>
                  </a:lnTo>
                  <a:lnTo>
                    <a:pt x="18141" y="146525"/>
                  </a:lnTo>
                  <a:lnTo>
                    <a:pt x="31483" y="174188"/>
                  </a:lnTo>
                  <a:lnTo>
                    <a:pt x="41570" y="183590"/>
                  </a:lnTo>
                  <a:lnTo>
                    <a:pt x="47308" y="187114"/>
                  </a:lnTo>
                  <a:lnTo>
                    <a:pt x="72719" y="192073"/>
                  </a:lnTo>
                  <a:lnTo>
                    <a:pt x="103230" y="190075"/>
                  </a:lnTo>
                  <a:lnTo>
                    <a:pt x="135251" y="184886"/>
                  </a:lnTo>
                  <a:lnTo>
                    <a:pt x="160785" y="178753"/>
                  </a:lnTo>
                  <a:lnTo>
                    <a:pt x="195943" y="16803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82" name="SMARTInkShape-353"/>
            <p:cNvSpPr/>
            <p:nvPr/>
          </p:nvSpPr>
          <p:spPr>
            <a:xfrm>
              <a:off x="1371600" y="3755571"/>
              <a:ext cx="150224" cy="370459"/>
            </a:xfrm>
            <a:custGeom>
              <a:avLst/>
              <a:gdLst/>
              <a:ahLst/>
              <a:cxnLst/>
              <a:rect l="0" t="0" r="0" b="0"/>
              <a:pathLst>
                <a:path w="150224" h="370459">
                  <a:moveTo>
                    <a:pt x="0" y="0"/>
                  </a:moveTo>
                  <a:lnTo>
                    <a:pt x="3467" y="3467"/>
                  </a:lnTo>
                  <a:lnTo>
                    <a:pt x="13233" y="29378"/>
                  </a:lnTo>
                  <a:lnTo>
                    <a:pt x="17709" y="57085"/>
                  </a:lnTo>
                  <a:lnTo>
                    <a:pt x="18757" y="81251"/>
                  </a:lnTo>
                  <a:lnTo>
                    <a:pt x="19222" y="108925"/>
                  </a:lnTo>
                  <a:lnTo>
                    <a:pt x="19429" y="138158"/>
                  </a:lnTo>
                  <a:lnTo>
                    <a:pt x="20246" y="168810"/>
                  </a:lnTo>
                  <a:lnTo>
                    <a:pt x="21480" y="185111"/>
                  </a:lnTo>
                  <a:lnTo>
                    <a:pt x="24787" y="217255"/>
                  </a:lnTo>
                  <a:lnTo>
                    <a:pt x="28675" y="246055"/>
                  </a:lnTo>
                  <a:lnTo>
                    <a:pt x="32823" y="271434"/>
                  </a:lnTo>
                  <a:lnTo>
                    <a:pt x="36359" y="294084"/>
                  </a:lnTo>
                  <a:lnTo>
                    <a:pt x="39076" y="322429"/>
                  </a:lnTo>
                  <a:lnTo>
                    <a:pt x="46128" y="349944"/>
                  </a:lnTo>
                  <a:lnTo>
                    <a:pt x="51893" y="370458"/>
                  </a:lnTo>
                  <a:lnTo>
                    <a:pt x="52238" y="341884"/>
                  </a:lnTo>
                  <a:lnTo>
                    <a:pt x="50312" y="316837"/>
                  </a:lnTo>
                  <a:lnTo>
                    <a:pt x="45145" y="284499"/>
                  </a:lnTo>
                  <a:lnTo>
                    <a:pt x="41110" y="259250"/>
                  </a:lnTo>
                  <a:lnTo>
                    <a:pt x="36898" y="231095"/>
                  </a:lnTo>
                  <a:lnTo>
                    <a:pt x="36477" y="203583"/>
                  </a:lnTo>
                  <a:lnTo>
                    <a:pt x="37983" y="178293"/>
                  </a:lnTo>
                  <a:lnTo>
                    <a:pt x="39557" y="149186"/>
                  </a:lnTo>
                  <a:lnTo>
                    <a:pt x="42497" y="136215"/>
                  </a:lnTo>
                  <a:lnTo>
                    <a:pt x="48158" y="127548"/>
                  </a:lnTo>
                  <a:lnTo>
                    <a:pt x="51699" y="124220"/>
                  </a:lnTo>
                  <a:lnTo>
                    <a:pt x="55512" y="122728"/>
                  </a:lnTo>
                  <a:lnTo>
                    <a:pt x="63619" y="123005"/>
                  </a:lnTo>
                  <a:lnTo>
                    <a:pt x="72060" y="127483"/>
                  </a:lnTo>
                  <a:lnTo>
                    <a:pt x="89305" y="142183"/>
                  </a:lnTo>
                  <a:lnTo>
                    <a:pt x="106688" y="170944"/>
                  </a:lnTo>
                  <a:lnTo>
                    <a:pt x="115392" y="192815"/>
                  </a:lnTo>
                  <a:lnTo>
                    <a:pt x="122164" y="215115"/>
                  </a:lnTo>
                  <a:lnTo>
                    <a:pt x="128318" y="237121"/>
                  </a:lnTo>
                  <a:lnTo>
                    <a:pt x="138491" y="269185"/>
                  </a:lnTo>
                  <a:lnTo>
                    <a:pt x="142876" y="297392"/>
                  </a:lnTo>
                  <a:lnTo>
                    <a:pt x="148557" y="329060"/>
                  </a:lnTo>
                  <a:lnTo>
                    <a:pt x="150223" y="35269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83" name="SMARTInkShape-354"/>
            <p:cNvSpPr/>
            <p:nvPr/>
          </p:nvSpPr>
          <p:spPr>
            <a:xfrm>
              <a:off x="1054838" y="3801291"/>
              <a:ext cx="231854" cy="286171"/>
            </a:xfrm>
            <a:custGeom>
              <a:avLst/>
              <a:gdLst/>
              <a:ahLst/>
              <a:cxnLst/>
              <a:rect l="0" t="0" r="0" b="0"/>
              <a:pathLst>
                <a:path w="231854" h="286171">
                  <a:moveTo>
                    <a:pt x="160008" y="0"/>
                  </a:moveTo>
                  <a:lnTo>
                    <a:pt x="136575" y="726"/>
                  </a:lnTo>
                  <a:lnTo>
                    <a:pt x="119682" y="5940"/>
                  </a:lnTo>
                  <a:lnTo>
                    <a:pt x="94469" y="22273"/>
                  </a:lnTo>
                  <a:lnTo>
                    <a:pt x="71162" y="41918"/>
                  </a:lnTo>
                  <a:lnTo>
                    <a:pt x="45146" y="66123"/>
                  </a:lnTo>
                  <a:lnTo>
                    <a:pt x="25584" y="93615"/>
                  </a:lnTo>
                  <a:lnTo>
                    <a:pt x="10596" y="124742"/>
                  </a:lnTo>
                  <a:lnTo>
                    <a:pt x="833" y="156945"/>
                  </a:lnTo>
                  <a:lnTo>
                    <a:pt x="0" y="177885"/>
                  </a:lnTo>
                  <a:lnTo>
                    <a:pt x="8418" y="205993"/>
                  </a:lnTo>
                  <a:lnTo>
                    <a:pt x="25104" y="231981"/>
                  </a:lnTo>
                  <a:lnTo>
                    <a:pt x="40058" y="246794"/>
                  </a:lnTo>
                  <a:lnTo>
                    <a:pt x="71732" y="263907"/>
                  </a:lnTo>
                  <a:lnTo>
                    <a:pt x="98035" y="273563"/>
                  </a:lnTo>
                  <a:lnTo>
                    <a:pt x="125933" y="281241"/>
                  </a:lnTo>
                  <a:lnTo>
                    <a:pt x="152846" y="284653"/>
                  </a:lnTo>
                  <a:lnTo>
                    <a:pt x="177386" y="286170"/>
                  </a:lnTo>
                  <a:lnTo>
                    <a:pt x="231853" y="28085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397" name="SMARTInkShape-Group41"/>
          <p:cNvGrpSpPr/>
          <p:nvPr/>
        </p:nvGrpSpPr>
        <p:grpSpPr>
          <a:xfrm>
            <a:off x="3167742" y="1940742"/>
            <a:ext cx="1894116" cy="480481"/>
            <a:chOff x="3167742" y="1940742"/>
            <a:chExt cx="1894116" cy="480481"/>
          </a:xfrm>
        </p:grpSpPr>
        <p:sp>
          <p:nvSpPr>
            <p:cNvPr id="385" name="SMARTInkShape-355"/>
            <p:cNvSpPr/>
            <p:nvPr/>
          </p:nvSpPr>
          <p:spPr>
            <a:xfrm>
              <a:off x="4931229" y="1940742"/>
              <a:ext cx="130629" cy="417105"/>
            </a:xfrm>
            <a:custGeom>
              <a:avLst/>
              <a:gdLst/>
              <a:ahLst/>
              <a:cxnLst/>
              <a:rect l="0" t="0" r="0" b="0"/>
              <a:pathLst>
                <a:path w="130629" h="417105">
                  <a:moveTo>
                    <a:pt x="0" y="5624"/>
                  </a:moveTo>
                  <a:lnTo>
                    <a:pt x="5623" y="0"/>
                  </a:lnTo>
                  <a:lnTo>
                    <a:pt x="5925" y="423"/>
                  </a:lnTo>
                  <a:lnTo>
                    <a:pt x="6261" y="2829"/>
                  </a:lnTo>
                  <a:lnTo>
                    <a:pt x="11665" y="12360"/>
                  </a:lnTo>
                  <a:lnTo>
                    <a:pt x="14875" y="41381"/>
                  </a:lnTo>
                  <a:lnTo>
                    <a:pt x="22129" y="73727"/>
                  </a:lnTo>
                  <a:lnTo>
                    <a:pt x="28408" y="106357"/>
                  </a:lnTo>
                  <a:lnTo>
                    <a:pt x="32704" y="132884"/>
                  </a:lnTo>
                  <a:lnTo>
                    <a:pt x="37032" y="160881"/>
                  </a:lnTo>
                  <a:lnTo>
                    <a:pt x="41374" y="187838"/>
                  </a:lnTo>
                  <a:lnTo>
                    <a:pt x="45723" y="216269"/>
                  </a:lnTo>
                  <a:lnTo>
                    <a:pt x="50801" y="244387"/>
                  </a:lnTo>
                  <a:lnTo>
                    <a:pt x="57896" y="268978"/>
                  </a:lnTo>
                  <a:lnTo>
                    <a:pt x="63953" y="292004"/>
                  </a:lnTo>
                  <a:lnTo>
                    <a:pt x="69789" y="314332"/>
                  </a:lnTo>
                  <a:lnTo>
                    <a:pt x="81235" y="345852"/>
                  </a:lnTo>
                  <a:lnTo>
                    <a:pt x="98105" y="376742"/>
                  </a:lnTo>
                  <a:lnTo>
                    <a:pt x="115271" y="404478"/>
                  </a:lnTo>
                  <a:lnTo>
                    <a:pt x="130628" y="41710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86" name="SMARTInkShape-356"/>
            <p:cNvSpPr/>
            <p:nvPr/>
          </p:nvSpPr>
          <p:spPr>
            <a:xfrm>
              <a:off x="4654647" y="2162890"/>
              <a:ext cx="276583" cy="162299"/>
            </a:xfrm>
            <a:custGeom>
              <a:avLst/>
              <a:gdLst/>
              <a:ahLst/>
              <a:cxnLst/>
              <a:rect l="0" t="0" r="0" b="0"/>
              <a:pathLst>
                <a:path w="276583" h="162299">
                  <a:moveTo>
                    <a:pt x="152484" y="12076"/>
                  </a:moveTo>
                  <a:lnTo>
                    <a:pt x="155951" y="12076"/>
                  </a:lnTo>
                  <a:lnTo>
                    <a:pt x="159589" y="10140"/>
                  </a:lnTo>
                  <a:lnTo>
                    <a:pt x="164370" y="6452"/>
                  </a:lnTo>
                  <a:lnTo>
                    <a:pt x="165024" y="4013"/>
                  </a:lnTo>
                  <a:lnTo>
                    <a:pt x="165198" y="2346"/>
                  </a:lnTo>
                  <a:lnTo>
                    <a:pt x="163863" y="1235"/>
                  </a:lnTo>
                  <a:lnTo>
                    <a:pt x="158509" y="0"/>
                  </a:lnTo>
                  <a:lnTo>
                    <a:pt x="127897" y="8190"/>
                  </a:lnTo>
                  <a:lnTo>
                    <a:pt x="103753" y="17859"/>
                  </a:lnTo>
                  <a:lnTo>
                    <a:pt x="74747" y="33384"/>
                  </a:lnTo>
                  <a:lnTo>
                    <a:pt x="46639" y="51772"/>
                  </a:lnTo>
                  <a:lnTo>
                    <a:pt x="17801" y="81979"/>
                  </a:lnTo>
                  <a:lnTo>
                    <a:pt x="984" y="112855"/>
                  </a:lnTo>
                  <a:lnTo>
                    <a:pt x="0" y="122423"/>
                  </a:lnTo>
                  <a:lnTo>
                    <a:pt x="754" y="127006"/>
                  </a:lnTo>
                  <a:lnTo>
                    <a:pt x="2708" y="130062"/>
                  </a:lnTo>
                  <a:lnTo>
                    <a:pt x="5462" y="132099"/>
                  </a:lnTo>
                  <a:lnTo>
                    <a:pt x="13118" y="134362"/>
                  </a:lnTo>
                  <a:lnTo>
                    <a:pt x="45487" y="135934"/>
                  </a:lnTo>
                  <a:lnTo>
                    <a:pt x="59935" y="132196"/>
                  </a:lnTo>
                  <a:lnTo>
                    <a:pt x="90418" y="121437"/>
                  </a:lnTo>
                  <a:lnTo>
                    <a:pt x="103370" y="112932"/>
                  </a:lnTo>
                  <a:lnTo>
                    <a:pt x="135826" y="82240"/>
                  </a:lnTo>
                  <a:lnTo>
                    <a:pt x="149108" y="56257"/>
                  </a:lnTo>
                  <a:lnTo>
                    <a:pt x="152353" y="33367"/>
                  </a:lnTo>
                  <a:lnTo>
                    <a:pt x="152396" y="33527"/>
                  </a:lnTo>
                  <a:lnTo>
                    <a:pt x="152481" y="50535"/>
                  </a:lnTo>
                  <a:lnTo>
                    <a:pt x="156354" y="58439"/>
                  </a:lnTo>
                  <a:lnTo>
                    <a:pt x="164758" y="72984"/>
                  </a:lnTo>
                  <a:lnTo>
                    <a:pt x="181543" y="103796"/>
                  </a:lnTo>
                  <a:lnTo>
                    <a:pt x="206126" y="136210"/>
                  </a:lnTo>
                  <a:lnTo>
                    <a:pt x="224742" y="152311"/>
                  </a:lnTo>
                  <a:lnTo>
                    <a:pt x="237576" y="157859"/>
                  </a:lnTo>
                  <a:lnTo>
                    <a:pt x="267897" y="161714"/>
                  </a:lnTo>
                  <a:lnTo>
                    <a:pt x="276582" y="16229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87" name="SMARTInkShape-357"/>
            <p:cNvSpPr/>
            <p:nvPr/>
          </p:nvSpPr>
          <p:spPr>
            <a:xfrm>
              <a:off x="4506686" y="2096588"/>
              <a:ext cx="6532" cy="1"/>
            </a:xfrm>
            <a:custGeom>
              <a:avLst/>
              <a:gdLst/>
              <a:ahLst/>
              <a:cxnLst/>
              <a:rect l="0" t="0" r="0" b="0"/>
              <a:pathLst>
                <a:path w="6532" h="1">
                  <a:moveTo>
                    <a:pt x="6531" y="0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88" name="SMARTInkShape-358"/>
            <p:cNvSpPr/>
            <p:nvPr/>
          </p:nvSpPr>
          <p:spPr>
            <a:xfrm>
              <a:off x="4251960" y="2189016"/>
              <a:ext cx="300098" cy="181894"/>
            </a:xfrm>
            <a:custGeom>
              <a:avLst/>
              <a:gdLst/>
              <a:ahLst/>
              <a:cxnLst/>
              <a:rect l="0" t="0" r="0" b="0"/>
              <a:pathLst>
                <a:path w="300098" h="181894">
                  <a:moveTo>
                    <a:pt x="0" y="12075"/>
                  </a:moveTo>
                  <a:lnTo>
                    <a:pt x="9091" y="12075"/>
                  </a:lnTo>
                  <a:lnTo>
                    <a:pt x="34363" y="6452"/>
                  </a:lnTo>
                  <a:lnTo>
                    <a:pt x="59691" y="2346"/>
                  </a:lnTo>
                  <a:lnTo>
                    <a:pt x="90177" y="0"/>
                  </a:lnTo>
                  <a:lnTo>
                    <a:pt x="122190" y="2772"/>
                  </a:lnTo>
                  <a:lnTo>
                    <a:pt x="154657" y="4723"/>
                  </a:lnTo>
                  <a:lnTo>
                    <a:pt x="187259" y="8768"/>
                  </a:lnTo>
                  <a:lnTo>
                    <a:pt x="216431" y="14563"/>
                  </a:lnTo>
                  <a:lnTo>
                    <a:pt x="243460" y="20876"/>
                  </a:lnTo>
                  <a:lnTo>
                    <a:pt x="273123" y="31682"/>
                  </a:lnTo>
                  <a:lnTo>
                    <a:pt x="291501" y="40381"/>
                  </a:lnTo>
                  <a:lnTo>
                    <a:pt x="294482" y="44008"/>
                  </a:lnTo>
                  <a:lnTo>
                    <a:pt x="297795" y="53845"/>
                  </a:lnTo>
                  <a:lnTo>
                    <a:pt x="300097" y="81027"/>
                  </a:lnTo>
                  <a:lnTo>
                    <a:pt x="296910" y="112942"/>
                  </a:lnTo>
                  <a:lnTo>
                    <a:pt x="290017" y="141260"/>
                  </a:lnTo>
                  <a:lnTo>
                    <a:pt x="287485" y="172640"/>
                  </a:lnTo>
                  <a:lnTo>
                    <a:pt x="289364" y="176087"/>
                  </a:lnTo>
                  <a:lnTo>
                    <a:pt x="293914" y="18189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89" name="SMARTInkShape-359"/>
            <p:cNvSpPr/>
            <p:nvPr/>
          </p:nvSpPr>
          <p:spPr>
            <a:xfrm>
              <a:off x="4297680" y="2011680"/>
              <a:ext cx="143199" cy="409543"/>
            </a:xfrm>
            <a:custGeom>
              <a:avLst/>
              <a:gdLst/>
              <a:ahLst/>
              <a:cxnLst/>
              <a:rect l="0" t="0" r="0" b="0"/>
              <a:pathLst>
                <a:path w="143199" h="409543">
                  <a:moveTo>
                    <a:pt x="0" y="0"/>
                  </a:moveTo>
                  <a:lnTo>
                    <a:pt x="725" y="12592"/>
                  </a:lnTo>
                  <a:lnTo>
                    <a:pt x="9040" y="33854"/>
                  </a:lnTo>
                  <a:lnTo>
                    <a:pt x="24444" y="65954"/>
                  </a:lnTo>
                  <a:lnTo>
                    <a:pt x="30942" y="88096"/>
                  </a:lnTo>
                  <a:lnTo>
                    <a:pt x="36975" y="113176"/>
                  </a:lnTo>
                  <a:lnTo>
                    <a:pt x="44494" y="141257"/>
                  </a:lnTo>
                  <a:lnTo>
                    <a:pt x="52673" y="170670"/>
                  </a:lnTo>
                  <a:lnTo>
                    <a:pt x="61147" y="199951"/>
                  </a:lnTo>
                  <a:lnTo>
                    <a:pt x="69751" y="227478"/>
                  </a:lnTo>
                  <a:lnTo>
                    <a:pt x="78414" y="256162"/>
                  </a:lnTo>
                  <a:lnTo>
                    <a:pt x="86376" y="284393"/>
                  </a:lnTo>
                  <a:lnTo>
                    <a:pt x="92334" y="309035"/>
                  </a:lnTo>
                  <a:lnTo>
                    <a:pt x="99336" y="332082"/>
                  </a:lnTo>
                  <a:lnTo>
                    <a:pt x="111438" y="363522"/>
                  </a:lnTo>
                  <a:lnTo>
                    <a:pt x="128532" y="393218"/>
                  </a:lnTo>
                  <a:lnTo>
                    <a:pt x="142026" y="409542"/>
                  </a:lnTo>
                  <a:lnTo>
                    <a:pt x="142581" y="409463"/>
                  </a:lnTo>
                  <a:lnTo>
                    <a:pt x="142951" y="408684"/>
                  </a:lnTo>
                  <a:lnTo>
                    <a:pt x="143198" y="407438"/>
                  </a:lnTo>
                  <a:lnTo>
                    <a:pt x="141537" y="404120"/>
                  </a:lnTo>
                  <a:lnTo>
                    <a:pt x="139105" y="400226"/>
                  </a:lnTo>
                  <a:lnTo>
                    <a:pt x="137161" y="39188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90" name="SMARTInkShape-360"/>
            <p:cNvSpPr/>
            <p:nvPr/>
          </p:nvSpPr>
          <p:spPr>
            <a:xfrm>
              <a:off x="4036423" y="2194560"/>
              <a:ext cx="202475" cy="169818"/>
            </a:xfrm>
            <a:custGeom>
              <a:avLst/>
              <a:gdLst/>
              <a:ahLst/>
              <a:cxnLst/>
              <a:rect l="0" t="0" r="0" b="0"/>
              <a:pathLst>
                <a:path w="202475" h="169818">
                  <a:moveTo>
                    <a:pt x="0" y="0"/>
                  </a:moveTo>
                  <a:lnTo>
                    <a:pt x="0" y="28400"/>
                  </a:lnTo>
                  <a:lnTo>
                    <a:pt x="1935" y="46394"/>
                  </a:lnTo>
                  <a:lnTo>
                    <a:pt x="5623" y="71979"/>
                  </a:lnTo>
                  <a:lnTo>
                    <a:pt x="11566" y="101760"/>
                  </a:lnTo>
                  <a:lnTo>
                    <a:pt x="21861" y="131271"/>
                  </a:lnTo>
                  <a:lnTo>
                    <a:pt x="26165" y="138171"/>
                  </a:lnTo>
                  <a:lnTo>
                    <a:pt x="28329" y="140011"/>
                  </a:lnTo>
                  <a:lnTo>
                    <a:pt x="29771" y="140512"/>
                  </a:lnTo>
                  <a:lnTo>
                    <a:pt x="30733" y="140121"/>
                  </a:lnTo>
                  <a:lnTo>
                    <a:pt x="31374" y="139134"/>
                  </a:lnTo>
                  <a:lnTo>
                    <a:pt x="32545" y="119151"/>
                  </a:lnTo>
                  <a:lnTo>
                    <a:pt x="27473" y="90789"/>
                  </a:lnTo>
                  <a:lnTo>
                    <a:pt x="28460" y="69717"/>
                  </a:lnTo>
                  <a:lnTo>
                    <a:pt x="35295" y="40058"/>
                  </a:lnTo>
                  <a:lnTo>
                    <a:pt x="44969" y="23319"/>
                  </a:lnTo>
                  <a:lnTo>
                    <a:pt x="57028" y="12634"/>
                  </a:lnTo>
                  <a:lnTo>
                    <a:pt x="65502" y="9244"/>
                  </a:lnTo>
                  <a:lnTo>
                    <a:pt x="69794" y="8339"/>
                  </a:lnTo>
                  <a:lnTo>
                    <a:pt x="86236" y="10534"/>
                  </a:lnTo>
                  <a:lnTo>
                    <a:pt x="110570" y="22992"/>
                  </a:lnTo>
                  <a:lnTo>
                    <a:pt x="138102" y="47171"/>
                  </a:lnTo>
                  <a:lnTo>
                    <a:pt x="162836" y="78568"/>
                  </a:lnTo>
                  <a:lnTo>
                    <a:pt x="174280" y="99964"/>
                  </a:lnTo>
                  <a:lnTo>
                    <a:pt x="184648" y="129732"/>
                  </a:lnTo>
                  <a:lnTo>
                    <a:pt x="195889" y="154128"/>
                  </a:lnTo>
                  <a:lnTo>
                    <a:pt x="199547" y="159941"/>
                  </a:lnTo>
                  <a:lnTo>
                    <a:pt x="202474" y="16981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91" name="SMARTInkShape-361"/>
            <p:cNvSpPr/>
            <p:nvPr/>
          </p:nvSpPr>
          <p:spPr>
            <a:xfrm>
              <a:off x="3848903" y="2161903"/>
              <a:ext cx="135269" cy="168109"/>
            </a:xfrm>
            <a:custGeom>
              <a:avLst/>
              <a:gdLst/>
              <a:ahLst/>
              <a:cxnLst/>
              <a:rect l="0" t="0" r="0" b="0"/>
              <a:pathLst>
                <a:path w="135269" h="168109">
                  <a:moveTo>
                    <a:pt x="69954" y="0"/>
                  </a:moveTo>
                  <a:lnTo>
                    <a:pt x="66487" y="0"/>
                  </a:lnTo>
                  <a:lnTo>
                    <a:pt x="57396" y="3467"/>
                  </a:lnTo>
                  <a:lnTo>
                    <a:pt x="29329" y="33535"/>
                  </a:lnTo>
                  <a:lnTo>
                    <a:pt x="10296" y="64170"/>
                  </a:lnTo>
                  <a:lnTo>
                    <a:pt x="731" y="96240"/>
                  </a:lnTo>
                  <a:lnTo>
                    <a:pt x="0" y="110265"/>
                  </a:lnTo>
                  <a:lnTo>
                    <a:pt x="2094" y="123755"/>
                  </a:lnTo>
                  <a:lnTo>
                    <a:pt x="9314" y="135072"/>
                  </a:lnTo>
                  <a:lnTo>
                    <a:pt x="31688" y="154165"/>
                  </a:lnTo>
                  <a:lnTo>
                    <a:pt x="50633" y="164051"/>
                  </a:lnTo>
                  <a:lnTo>
                    <a:pt x="76970" y="168108"/>
                  </a:lnTo>
                  <a:lnTo>
                    <a:pt x="107948" y="164991"/>
                  </a:lnTo>
                  <a:lnTo>
                    <a:pt x="135268" y="16328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92" name="SMARTInkShape-362"/>
            <p:cNvSpPr/>
            <p:nvPr/>
          </p:nvSpPr>
          <p:spPr>
            <a:xfrm>
              <a:off x="3703320" y="2181497"/>
              <a:ext cx="280852" cy="52252"/>
            </a:xfrm>
            <a:custGeom>
              <a:avLst/>
              <a:gdLst/>
              <a:ahLst/>
              <a:cxnLst/>
              <a:rect l="0" t="0" r="0" b="0"/>
              <a:pathLst>
                <a:path w="280852" h="52252">
                  <a:moveTo>
                    <a:pt x="0" y="52251"/>
                  </a:moveTo>
                  <a:lnTo>
                    <a:pt x="3467" y="48784"/>
                  </a:lnTo>
                  <a:lnTo>
                    <a:pt x="7105" y="47082"/>
                  </a:lnTo>
                  <a:lnTo>
                    <a:pt x="34363" y="42332"/>
                  </a:lnTo>
                  <a:lnTo>
                    <a:pt x="59691" y="40120"/>
                  </a:lnTo>
                  <a:lnTo>
                    <a:pt x="86710" y="35998"/>
                  </a:lnTo>
                  <a:lnTo>
                    <a:pt x="116567" y="33647"/>
                  </a:lnTo>
                  <a:lnTo>
                    <a:pt x="139619" y="31162"/>
                  </a:lnTo>
                  <a:lnTo>
                    <a:pt x="163653" y="27638"/>
                  </a:lnTo>
                  <a:lnTo>
                    <a:pt x="186430" y="23653"/>
                  </a:lnTo>
                  <a:lnTo>
                    <a:pt x="216185" y="17330"/>
                  </a:lnTo>
                  <a:lnTo>
                    <a:pt x="243387" y="10860"/>
                  </a:lnTo>
                  <a:lnTo>
                    <a:pt x="271178" y="5166"/>
                  </a:lnTo>
                  <a:lnTo>
                    <a:pt x="280851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93" name="SMARTInkShape-363"/>
            <p:cNvSpPr/>
            <p:nvPr/>
          </p:nvSpPr>
          <p:spPr>
            <a:xfrm>
              <a:off x="3716383" y="2011680"/>
              <a:ext cx="52252" cy="306978"/>
            </a:xfrm>
            <a:custGeom>
              <a:avLst/>
              <a:gdLst/>
              <a:ahLst/>
              <a:cxnLst/>
              <a:rect l="0" t="0" r="0" b="0"/>
              <a:pathLst>
                <a:path w="52252" h="306978">
                  <a:moveTo>
                    <a:pt x="0" y="0"/>
                  </a:moveTo>
                  <a:lnTo>
                    <a:pt x="1935" y="27442"/>
                  </a:lnTo>
                  <a:lnTo>
                    <a:pt x="9090" y="59446"/>
                  </a:lnTo>
                  <a:lnTo>
                    <a:pt x="15353" y="90104"/>
                  </a:lnTo>
                  <a:lnTo>
                    <a:pt x="17709" y="113343"/>
                  </a:lnTo>
                  <a:lnTo>
                    <a:pt x="19482" y="137461"/>
                  </a:lnTo>
                  <a:lnTo>
                    <a:pt x="22689" y="160275"/>
                  </a:lnTo>
                  <a:lnTo>
                    <a:pt x="26533" y="184445"/>
                  </a:lnTo>
                  <a:lnTo>
                    <a:pt x="30661" y="208975"/>
                  </a:lnTo>
                  <a:lnTo>
                    <a:pt x="34914" y="231973"/>
                  </a:lnTo>
                  <a:lnTo>
                    <a:pt x="41390" y="261853"/>
                  </a:lnTo>
                  <a:lnTo>
                    <a:pt x="49353" y="291290"/>
                  </a:lnTo>
                  <a:lnTo>
                    <a:pt x="52251" y="30697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94" name="SMARTInkShape-364"/>
            <p:cNvSpPr/>
            <p:nvPr/>
          </p:nvSpPr>
          <p:spPr>
            <a:xfrm>
              <a:off x="3469714" y="2201091"/>
              <a:ext cx="179455" cy="135346"/>
            </a:xfrm>
            <a:custGeom>
              <a:avLst/>
              <a:gdLst/>
              <a:ahLst/>
              <a:cxnLst/>
              <a:rect l="0" t="0" r="0" b="0"/>
              <a:pathLst>
                <a:path w="179455" h="135346">
                  <a:moveTo>
                    <a:pt x="24600" y="6532"/>
                  </a:moveTo>
                  <a:lnTo>
                    <a:pt x="24600" y="9999"/>
                  </a:lnTo>
                  <a:lnTo>
                    <a:pt x="18660" y="23613"/>
                  </a:lnTo>
                  <a:lnTo>
                    <a:pt x="3623" y="56249"/>
                  </a:lnTo>
                  <a:lnTo>
                    <a:pt x="0" y="81094"/>
                  </a:lnTo>
                  <a:lnTo>
                    <a:pt x="2393" y="103373"/>
                  </a:lnTo>
                  <a:lnTo>
                    <a:pt x="7699" y="120295"/>
                  </a:lnTo>
                  <a:lnTo>
                    <a:pt x="15637" y="127971"/>
                  </a:lnTo>
                  <a:lnTo>
                    <a:pt x="26422" y="133076"/>
                  </a:lnTo>
                  <a:lnTo>
                    <a:pt x="38473" y="135345"/>
                  </a:lnTo>
                  <a:lnTo>
                    <a:pt x="64432" y="133155"/>
                  </a:lnTo>
                  <a:lnTo>
                    <a:pt x="91637" y="127910"/>
                  </a:lnTo>
                  <a:lnTo>
                    <a:pt x="118083" y="118293"/>
                  </a:lnTo>
                  <a:lnTo>
                    <a:pt x="144303" y="106250"/>
                  </a:lnTo>
                  <a:lnTo>
                    <a:pt x="163523" y="93490"/>
                  </a:lnTo>
                  <a:lnTo>
                    <a:pt x="174942" y="80517"/>
                  </a:lnTo>
                  <a:lnTo>
                    <a:pt x="178505" y="69894"/>
                  </a:lnTo>
                  <a:lnTo>
                    <a:pt x="179454" y="64013"/>
                  </a:lnTo>
                  <a:lnTo>
                    <a:pt x="176639" y="51674"/>
                  </a:lnTo>
                  <a:lnTo>
                    <a:pt x="169825" y="39657"/>
                  </a:lnTo>
                  <a:lnTo>
                    <a:pt x="153022" y="24733"/>
                  </a:lnTo>
                  <a:lnTo>
                    <a:pt x="129255" y="11844"/>
                  </a:lnTo>
                  <a:lnTo>
                    <a:pt x="100281" y="3832"/>
                  </a:lnTo>
                  <a:lnTo>
                    <a:pt x="72989" y="1136"/>
                  </a:lnTo>
                  <a:lnTo>
                    <a:pt x="47243" y="337"/>
                  </a:lnTo>
                  <a:lnTo>
                    <a:pt x="11537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95" name="SMARTInkShape-365"/>
            <p:cNvSpPr/>
            <p:nvPr/>
          </p:nvSpPr>
          <p:spPr>
            <a:xfrm>
              <a:off x="3167742" y="1992683"/>
              <a:ext cx="308539" cy="214941"/>
            </a:xfrm>
            <a:custGeom>
              <a:avLst/>
              <a:gdLst/>
              <a:ahLst/>
              <a:cxnLst/>
              <a:rect l="0" t="0" r="0" b="0"/>
              <a:pathLst>
                <a:path w="308539" h="214941">
                  <a:moveTo>
                    <a:pt x="0" y="32060"/>
                  </a:moveTo>
                  <a:lnTo>
                    <a:pt x="0" y="28592"/>
                  </a:lnTo>
                  <a:lnTo>
                    <a:pt x="726" y="27571"/>
                  </a:lnTo>
                  <a:lnTo>
                    <a:pt x="1936" y="26890"/>
                  </a:lnTo>
                  <a:lnTo>
                    <a:pt x="3468" y="26436"/>
                  </a:lnTo>
                  <a:lnTo>
                    <a:pt x="27912" y="10894"/>
                  </a:lnTo>
                  <a:lnTo>
                    <a:pt x="59271" y="2425"/>
                  </a:lnTo>
                  <a:lnTo>
                    <a:pt x="81497" y="746"/>
                  </a:lnTo>
                  <a:lnTo>
                    <a:pt x="105890" y="0"/>
                  </a:lnTo>
                  <a:lnTo>
                    <a:pt x="131971" y="1119"/>
                  </a:lnTo>
                  <a:lnTo>
                    <a:pt x="160496" y="6455"/>
                  </a:lnTo>
                  <a:lnTo>
                    <a:pt x="188172" y="11730"/>
                  </a:lnTo>
                  <a:lnTo>
                    <a:pt x="214261" y="17944"/>
                  </a:lnTo>
                  <a:lnTo>
                    <a:pt x="237951" y="27964"/>
                  </a:lnTo>
                  <a:lnTo>
                    <a:pt x="260576" y="39673"/>
                  </a:lnTo>
                  <a:lnTo>
                    <a:pt x="287908" y="56571"/>
                  </a:lnTo>
                  <a:lnTo>
                    <a:pt x="299228" y="66902"/>
                  </a:lnTo>
                  <a:lnTo>
                    <a:pt x="306678" y="78751"/>
                  </a:lnTo>
                  <a:lnTo>
                    <a:pt x="308538" y="91274"/>
                  </a:lnTo>
                  <a:lnTo>
                    <a:pt x="308018" y="97662"/>
                  </a:lnTo>
                  <a:lnTo>
                    <a:pt x="296884" y="120521"/>
                  </a:lnTo>
                  <a:lnTo>
                    <a:pt x="272166" y="149037"/>
                  </a:lnTo>
                  <a:lnTo>
                    <a:pt x="244089" y="169045"/>
                  </a:lnTo>
                  <a:lnTo>
                    <a:pt x="212064" y="188037"/>
                  </a:lnTo>
                  <a:lnTo>
                    <a:pt x="187868" y="198387"/>
                  </a:lnTo>
                  <a:lnTo>
                    <a:pt x="164536" y="205890"/>
                  </a:lnTo>
                  <a:lnTo>
                    <a:pt x="132934" y="212258"/>
                  </a:lnTo>
                  <a:lnTo>
                    <a:pt x="103185" y="214410"/>
                  </a:lnTo>
                  <a:lnTo>
                    <a:pt x="84909" y="21494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96" name="SMARTInkShape-366"/>
            <p:cNvSpPr/>
            <p:nvPr/>
          </p:nvSpPr>
          <p:spPr>
            <a:xfrm>
              <a:off x="3239588" y="2057400"/>
              <a:ext cx="97973" cy="306978"/>
            </a:xfrm>
            <a:custGeom>
              <a:avLst/>
              <a:gdLst/>
              <a:ahLst/>
              <a:cxnLst/>
              <a:rect l="0" t="0" r="0" b="0"/>
              <a:pathLst>
                <a:path w="97973" h="306978">
                  <a:moveTo>
                    <a:pt x="0" y="0"/>
                  </a:moveTo>
                  <a:lnTo>
                    <a:pt x="0" y="9091"/>
                  </a:lnTo>
                  <a:lnTo>
                    <a:pt x="11867" y="41052"/>
                  </a:lnTo>
                  <a:lnTo>
                    <a:pt x="24815" y="72644"/>
                  </a:lnTo>
                  <a:lnTo>
                    <a:pt x="34204" y="100143"/>
                  </a:lnTo>
                  <a:lnTo>
                    <a:pt x="44244" y="131272"/>
                  </a:lnTo>
                  <a:lnTo>
                    <a:pt x="51814" y="161541"/>
                  </a:lnTo>
                  <a:lnTo>
                    <a:pt x="60589" y="190830"/>
                  </a:lnTo>
                  <a:lnTo>
                    <a:pt x="68510" y="218618"/>
                  </a:lnTo>
                  <a:lnTo>
                    <a:pt x="74655" y="250980"/>
                  </a:lnTo>
                  <a:lnTo>
                    <a:pt x="84992" y="279784"/>
                  </a:lnTo>
                  <a:lnTo>
                    <a:pt x="90167" y="294591"/>
                  </a:lnTo>
                  <a:lnTo>
                    <a:pt x="91063" y="302178"/>
                  </a:lnTo>
                  <a:lnTo>
                    <a:pt x="91914" y="303778"/>
                  </a:lnTo>
                  <a:lnTo>
                    <a:pt x="93208" y="304844"/>
                  </a:lnTo>
                  <a:lnTo>
                    <a:pt x="97972" y="30697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408" name="SMARTInkShape-Group42"/>
          <p:cNvGrpSpPr/>
          <p:nvPr/>
        </p:nvGrpSpPr>
        <p:grpSpPr>
          <a:xfrm>
            <a:off x="3376749" y="2566852"/>
            <a:ext cx="1776549" cy="385355"/>
            <a:chOff x="3376749" y="2566852"/>
            <a:chExt cx="1776549" cy="385355"/>
          </a:xfrm>
        </p:grpSpPr>
        <p:sp>
          <p:nvSpPr>
            <p:cNvPr id="398" name="SMARTInkShape-367"/>
            <p:cNvSpPr/>
            <p:nvPr/>
          </p:nvSpPr>
          <p:spPr>
            <a:xfrm>
              <a:off x="4738178" y="2652793"/>
              <a:ext cx="415120" cy="203887"/>
            </a:xfrm>
            <a:custGeom>
              <a:avLst/>
              <a:gdLst/>
              <a:ahLst/>
              <a:cxnLst/>
              <a:rect l="0" t="0" r="0" b="0"/>
              <a:pathLst>
                <a:path w="415120" h="203887">
                  <a:moveTo>
                    <a:pt x="186519" y="38155"/>
                  </a:moveTo>
                  <a:lnTo>
                    <a:pt x="186519" y="34688"/>
                  </a:lnTo>
                  <a:lnTo>
                    <a:pt x="188453" y="31051"/>
                  </a:lnTo>
                  <a:lnTo>
                    <a:pt x="191008" y="27015"/>
                  </a:lnTo>
                  <a:lnTo>
                    <a:pt x="192143" y="22802"/>
                  </a:lnTo>
                  <a:lnTo>
                    <a:pt x="189315" y="12883"/>
                  </a:lnTo>
                  <a:lnTo>
                    <a:pt x="183880" y="4219"/>
                  </a:lnTo>
                  <a:lnTo>
                    <a:pt x="181131" y="2468"/>
                  </a:lnTo>
                  <a:lnTo>
                    <a:pt x="174206" y="523"/>
                  </a:lnTo>
                  <a:lnTo>
                    <a:pt x="147505" y="0"/>
                  </a:lnTo>
                  <a:lnTo>
                    <a:pt x="122063" y="4273"/>
                  </a:lnTo>
                  <a:lnTo>
                    <a:pt x="92592" y="11586"/>
                  </a:lnTo>
                  <a:lnTo>
                    <a:pt x="64426" y="26896"/>
                  </a:lnTo>
                  <a:lnTo>
                    <a:pt x="35600" y="45947"/>
                  </a:lnTo>
                  <a:lnTo>
                    <a:pt x="11753" y="76088"/>
                  </a:lnTo>
                  <a:lnTo>
                    <a:pt x="3616" y="90574"/>
                  </a:lnTo>
                  <a:lnTo>
                    <a:pt x="0" y="106689"/>
                  </a:lnTo>
                  <a:lnTo>
                    <a:pt x="1432" y="128614"/>
                  </a:lnTo>
                  <a:lnTo>
                    <a:pt x="8464" y="142222"/>
                  </a:lnTo>
                  <a:lnTo>
                    <a:pt x="19572" y="154802"/>
                  </a:lnTo>
                  <a:lnTo>
                    <a:pt x="42872" y="170769"/>
                  </a:lnTo>
                  <a:lnTo>
                    <a:pt x="73885" y="187515"/>
                  </a:lnTo>
                  <a:lnTo>
                    <a:pt x="100416" y="194768"/>
                  </a:lnTo>
                  <a:lnTo>
                    <a:pt x="129140" y="200410"/>
                  </a:lnTo>
                  <a:lnTo>
                    <a:pt x="159566" y="203886"/>
                  </a:lnTo>
                  <a:lnTo>
                    <a:pt x="175807" y="203797"/>
                  </a:lnTo>
                  <a:lnTo>
                    <a:pt x="192441" y="203012"/>
                  </a:lnTo>
                  <a:lnTo>
                    <a:pt x="224469" y="202139"/>
                  </a:lnTo>
                  <a:lnTo>
                    <a:pt x="255637" y="201026"/>
                  </a:lnTo>
                  <a:lnTo>
                    <a:pt x="286423" y="198112"/>
                  </a:lnTo>
                  <a:lnTo>
                    <a:pt x="315104" y="194398"/>
                  </a:lnTo>
                  <a:lnTo>
                    <a:pt x="340913" y="190327"/>
                  </a:lnTo>
                  <a:lnTo>
                    <a:pt x="371038" y="183957"/>
                  </a:lnTo>
                  <a:lnTo>
                    <a:pt x="399155" y="177237"/>
                  </a:lnTo>
                  <a:lnTo>
                    <a:pt x="415119" y="17531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99" name="SMARTInkShape-368"/>
            <p:cNvSpPr/>
            <p:nvPr/>
          </p:nvSpPr>
          <p:spPr>
            <a:xfrm>
              <a:off x="4578531" y="2651760"/>
              <a:ext cx="6533" cy="19595"/>
            </a:xfrm>
            <a:custGeom>
              <a:avLst/>
              <a:gdLst/>
              <a:ahLst/>
              <a:cxnLst/>
              <a:rect l="0" t="0" r="0" b="0"/>
              <a:pathLst>
                <a:path w="6533" h="19595">
                  <a:moveTo>
                    <a:pt x="0" y="19594"/>
                  </a:moveTo>
                  <a:lnTo>
                    <a:pt x="0" y="16127"/>
                  </a:lnTo>
                  <a:lnTo>
                    <a:pt x="1935" y="12489"/>
                  </a:lnTo>
                  <a:lnTo>
                    <a:pt x="5623" y="7708"/>
                  </a:lnTo>
                  <a:lnTo>
                    <a:pt x="6532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00" name="SMARTInkShape-369"/>
            <p:cNvSpPr/>
            <p:nvPr/>
          </p:nvSpPr>
          <p:spPr>
            <a:xfrm>
              <a:off x="4611188" y="2717074"/>
              <a:ext cx="13064" cy="156755"/>
            </a:xfrm>
            <a:custGeom>
              <a:avLst/>
              <a:gdLst/>
              <a:ahLst/>
              <a:cxnLst/>
              <a:rect l="0" t="0" r="0" b="0"/>
              <a:pathLst>
                <a:path w="13064" h="156755">
                  <a:moveTo>
                    <a:pt x="0" y="0"/>
                  </a:moveTo>
                  <a:lnTo>
                    <a:pt x="0" y="30085"/>
                  </a:lnTo>
                  <a:lnTo>
                    <a:pt x="0" y="59995"/>
                  </a:lnTo>
                  <a:lnTo>
                    <a:pt x="3468" y="90390"/>
                  </a:lnTo>
                  <a:lnTo>
                    <a:pt x="6652" y="121121"/>
                  </a:lnTo>
                  <a:lnTo>
                    <a:pt x="12868" y="153463"/>
                  </a:lnTo>
                  <a:lnTo>
                    <a:pt x="13063" y="15675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01" name="SMARTInkShape-370"/>
            <p:cNvSpPr/>
            <p:nvPr/>
          </p:nvSpPr>
          <p:spPr>
            <a:xfrm>
              <a:off x="4284617" y="2704012"/>
              <a:ext cx="84910" cy="13063"/>
            </a:xfrm>
            <a:custGeom>
              <a:avLst/>
              <a:gdLst/>
              <a:ahLst/>
              <a:cxnLst/>
              <a:rect l="0" t="0" r="0" b="0"/>
              <a:pathLst>
                <a:path w="84910" h="13063">
                  <a:moveTo>
                    <a:pt x="0" y="13062"/>
                  </a:moveTo>
                  <a:lnTo>
                    <a:pt x="31378" y="9595"/>
                  </a:lnTo>
                  <a:lnTo>
                    <a:pt x="58530" y="6410"/>
                  </a:lnTo>
                  <a:lnTo>
                    <a:pt x="84909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02" name="SMARTInkShape-371"/>
            <p:cNvSpPr/>
            <p:nvPr/>
          </p:nvSpPr>
          <p:spPr>
            <a:xfrm>
              <a:off x="4362994" y="2566852"/>
              <a:ext cx="84910" cy="326572"/>
            </a:xfrm>
            <a:custGeom>
              <a:avLst/>
              <a:gdLst/>
              <a:ahLst/>
              <a:cxnLst/>
              <a:rect l="0" t="0" r="0" b="0"/>
              <a:pathLst>
                <a:path w="84910" h="326572">
                  <a:moveTo>
                    <a:pt x="0" y="0"/>
                  </a:moveTo>
                  <a:lnTo>
                    <a:pt x="0" y="3466"/>
                  </a:lnTo>
                  <a:lnTo>
                    <a:pt x="1935" y="7104"/>
                  </a:lnTo>
                  <a:lnTo>
                    <a:pt x="9091" y="18820"/>
                  </a:lnTo>
                  <a:lnTo>
                    <a:pt x="18219" y="46265"/>
                  </a:lnTo>
                  <a:lnTo>
                    <a:pt x="28460" y="75474"/>
                  </a:lnTo>
                  <a:lnTo>
                    <a:pt x="36413" y="107835"/>
                  </a:lnTo>
                  <a:lnTo>
                    <a:pt x="41100" y="132109"/>
                  </a:lnTo>
                  <a:lnTo>
                    <a:pt x="45602" y="157412"/>
                  </a:lnTo>
                  <a:lnTo>
                    <a:pt x="50022" y="182446"/>
                  </a:lnTo>
                  <a:lnTo>
                    <a:pt x="54405" y="205668"/>
                  </a:lnTo>
                  <a:lnTo>
                    <a:pt x="60708" y="228084"/>
                  </a:lnTo>
                  <a:lnTo>
                    <a:pt x="70481" y="259169"/>
                  </a:lnTo>
                  <a:lnTo>
                    <a:pt x="77973" y="284829"/>
                  </a:lnTo>
                  <a:lnTo>
                    <a:pt x="84299" y="312137"/>
                  </a:lnTo>
                  <a:lnTo>
                    <a:pt x="84909" y="32657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03" name="SMARTInkShape-372"/>
            <p:cNvSpPr/>
            <p:nvPr/>
          </p:nvSpPr>
          <p:spPr>
            <a:xfrm>
              <a:off x="4056017" y="2691792"/>
              <a:ext cx="150224" cy="186832"/>
            </a:xfrm>
            <a:custGeom>
              <a:avLst/>
              <a:gdLst/>
              <a:ahLst/>
              <a:cxnLst/>
              <a:rect l="0" t="0" r="0" b="0"/>
              <a:pathLst>
                <a:path w="150224" h="186832">
                  <a:moveTo>
                    <a:pt x="0" y="123254"/>
                  </a:moveTo>
                  <a:lnTo>
                    <a:pt x="16355" y="122528"/>
                  </a:lnTo>
                  <a:lnTo>
                    <a:pt x="47403" y="112113"/>
                  </a:lnTo>
                  <a:lnTo>
                    <a:pt x="69361" y="105035"/>
                  </a:lnTo>
                  <a:lnTo>
                    <a:pt x="98648" y="89317"/>
                  </a:lnTo>
                  <a:lnTo>
                    <a:pt x="123613" y="70547"/>
                  </a:lnTo>
                  <a:lnTo>
                    <a:pt x="135081" y="57805"/>
                  </a:lnTo>
                  <a:lnTo>
                    <a:pt x="145457" y="40496"/>
                  </a:lnTo>
                  <a:lnTo>
                    <a:pt x="148811" y="23984"/>
                  </a:lnTo>
                  <a:lnTo>
                    <a:pt x="146337" y="8771"/>
                  </a:lnTo>
                  <a:lnTo>
                    <a:pt x="144729" y="5566"/>
                  </a:lnTo>
                  <a:lnTo>
                    <a:pt x="142932" y="3430"/>
                  </a:lnTo>
                  <a:lnTo>
                    <a:pt x="141008" y="2005"/>
                  </a:lnTo>
                  <a:lnTo>
                    <a:pt x="131366" y="0"/>
                  </a:lnTo>
                  <a:lnTo>
                    <a:pt x="115849" y="2874"/>
                  </a:lnTo>
                  <a:lnTo>
                    <a:pt x="97463" y="11789"/>
                  </a:lnTo>
                  <a:lnTo>
                    <a:pt x="72471" y="33019"/>
                  </a:lnTo>
                  <a:lnTo>
                    <a:pt x="52805" y="60113"/>
                  </a:lnTo>
                  <a:lnTo>
                    <a:pt x="38411" y="89736"/>
                  </a:lnTo>
                  <a:lnTo>
                    <a:pt x="34362" y="113403"/>
                  </a:lnTo>
                  <a:lnTo>
                    <a:pt x="38208" y="145955"/>
                  </a:lnTo>
                  <a:lnTo>
                    <a:pt x="41898" y="157776"/>
                  </a:lnTo>
                  <a:lnTo>
                    <a:pt x="49827" y="167867"/>
                  </a:lnTo>
                  <a:lnTo>
                    <a:pt x="60608" y="176465"/>
                  </a:lnTo>
                  <a:lnTo>
                    <a:pt x="72657" y="182705"/>
                  </a:lnTo>
                  <a:lnTo>
                    <a:pt x="95148" y="186831"/>
                  </a:lnTo>
                  <a:lnTo>
                    <a:pt x="127302" y="183736"/>
                  </a:lnTo>
                  <a:lnTo>
                    <a:pt x="150223" y="18203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04" name="SMARTInkShape-373"/>
            <p:cNvSpPr/>
            <p:nvPr/>
          </p:nvSpPr>
          <p:spPr>
            <a:xfrm>
              <a:off x="3762103" y="2690948"/>
              <a:ext cx="235132" cy="195523"/>
            </a:xfrm>
            <a:custGeom>
              <a:avLst/>
              <a:gdLst/>
              <a:ahLst/>
              <a:cxnLst/>
              <a:rect l="0" t="0" r="0" b="0"/>
              <a:pathLst>
                <a:path w="235132" h="195523">
                  <a:moveTo>
                    <a:pt x="0" y="0"/>
                  </a:moveTo>
                  <a:lnTo>
                    <a:pt x="3467" y="0"/>
                  </a:lnTo>
                  <a:lnTo>
                    <a:pt x="7105" y="1936"/>
                  </a:lnTo>
                  <a:lnTo>
                    <a:pt x="18820" y="12559"/>
                  </a:lnTo>
                  <a:lnTo>
                    <a:pt x="34204" y="39983"/>
                  </a:lnTo>
                  <a:lnTo>
                    <a:pt x="46912" y="65472"/>
                  </a:lnTo>
                  <a:lnTo>
                    <a:pt x="56411" y="96686"/>
                  </a:lnTo>
                  <a:lnTo>
                    <a:pt x="63079" y="122185"/>
                  </a:lnTo>
                  <a:lnTo>
                    <a:pt x="71834" y="152937"/>
                  </a:lnTo>
                  <a:lnTo>
                    <a:pt x="76438" y="168686"/>
                  </a:lnTo>
                  <a:lnTo>
                    <a:pt x="78367" y="195522"/>
                  </a:lnTo>
                  <a:lnTo>
                    <a:pt x="78377" y="165851"/>
                  </a:lnTo>
                  <a:lnTo>
                    <a:pt x="78377" y="135947"/>
                  </a:lnTo>
                  <a:lnTo>
                    <a:pt x="78377" y="110675"/>
                  </a:lnTo>
                  <a:lnTo>
                    <a:pt x="80312" y="84803"/>
                  </a:lnTo>
                  <a:lnTo>
                    <a:pt x="85482" y="58752"/>
                  </a:lnTo>
                  <a:lnTo>
                    <a:pt x="87467" y="50054"/>
                  </a:lnTo>
                  <a:lnTo>
                    <a:pt x="95480" y="36519"/>
                  </a:lnTo>
                  <a:lnTo>
                    <a:pt x="100664" y="30877"/>
                  </a:lnTo>
                  <a:lnTo>
                    <a:pt x="112231" y="24609"/>
                  </a:lnTo>
                  <a:lnTo>
                    <a:pt x="140864" y="20585"/>
                  </a:lnTo>
                  <a:lnTo>
                    <a:pt x="155497" y="23905"/>
                  </a:lnTo>
                  <a:lnTo>
                    <a:pt x="182632" y="37863"/>
                  </a:lnTo>
                  <a:lnTo>
                    <a:pt x="202400" y="53794"/>
                  </a:lnTo>
                  <a:lnTo>
                    <a:pt x="211634" y="67935"/>
                  </a:lnTo>
                  <a:lnTo>
                    <a:pt x="220912" y="92217"/>
                  </a:lnTo>
                  <a:lnTo>
                    <a:pt x="228257" y="117797"/>
                  </a:lnTo>
                  <a:lnTo>
                    <a:pt x="233095" y="143760"/>
                  </a:lnTo>
                  <a:lnTo>
                    <a:pt x="234863" y="176089"/>
                  </a:lnTo>
                  <a:lnTo>
                    <a:pt x="235131" y="18941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05" name="SMARTInkShape-374"/>
            <p:cNvSpPr/>
            <p:nvPr/>
          </p:nvSpPr>
          <p:spPr>
            <a:xfrm>
              <a:off x="3709851" y="2743200"/>
              <a:ext cx="32658" cy="143692"/>
            </a:xfrm>
            <a:custGeom>
              <a:avLst/>
              <a:gdLst/>
              <a:ahLst/>
              <a:cxnLst/>
              <a:rect l="0" t="0" r="0" b="0"/>
              <a:pathLst>
                <a:path w="32658" h="143692">
                  <a:moveTo>
                    <a:pt x="0" y="0"/>
                  </a:moveTo>
                  <a:lnTo>
                    <a:pt x="0" y="9091"/>
                  </a:lnTo>
                  <a:lnTo>
                    <a:pt x="8064" y="41309"/>
                  </a:lnTo>
                  <a:lnTo>
                    <a:pt x="15543" y="69200"/>
                  </a:lnTo>
                  <a:lnTo>
                    <a:pt x="23283" y="97449"/>
                  </a:lnTo>
                  <a:lnTo>
                    <a:pt x="29219" y="127092"/>
                  </a:lnTo>
                  <a:lnTo>
                    <a:pt x="32657" y="14369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06" name="SMARTInkShape-375"/>
            <p:cNvSpPr/>
            <p:nvPr/>
          </p:nvSpPr>
          <p:spPr>
            <a:xfrm>
              <a:off x="3425187" y="2599509"/>
              <a:ext cx="258540" cy="267789"/>
            </a:xfrm>
            <a:custGeom>
              <a:avLst/>
              <a:gdLst/>
              <a:ahLst/>
              <a:cxnLst/>
              <a:rect l="0" t="0" r="0" b="0"/>
              <a:pathLst>
                <a:path w="258540" h="267789">
                  <a:moveTo>
                    <a:pt x="167099" y="0"/>
                  </a:moveTo>
                  <a:lnTo>
                    <a:pt x="163632" y="0"/>
                  </a:lnTo>
                  <a:lnTo>
                    <a:pt x="162610" y="725"/>
                  </a:lnTo>
                  <a:lnTo>
                    <a:pt x="161929" y="1935"/>
                  </a:lnTo>
                  <a:lnTo>
                    <a:pt x="161475" y="3467"/>
                  </a:lnTo>
                  <a:lnTo>
                    <a:pt x="133851" y="34573"/>
                  </a:lnTo>
                  <a:lnTo>
                    <a:pt x="111290" y="64187"/>
                  </a:lnTo>
                  <a:lnTo>
                    <a:pt x="82778" y="94684"/>
                  </a:lnTo>
                  <a:lnTo>
                    <a:pt x="59303" y="120059"/>
                  </a:lnTo>
                  <a:lnTo>
                    <a:pt x="31304" y="149425"/>
                  </a:lnTo>
                  <a:lnTo>
                    <a:pt x="6457" y="179307"/>
                  </a:lnTo>
                  <a:lnTo>
                    <a:pt x="1359" y="188791"/>
                  </a:lnTo>
                  <a:lnTo>
                    <a:pt x="0" y="193352"/>
                  </a:lnTo>
                  <a:lnTo>
                    <a:pt x="425" y="202290"/>
                  </a:lnTo>
                  <a:lnTo>
                    <a:pt x="3759" y="211101"/>
                  </a:lnTo>
                  <a:lnTo>
                    <a:pt x="10078" y="219855"/>
                  </a:lnTo>
                  <a:lnTo>
                    <a:pt x="35665" y="236575"/>
                  </a:lnTo>
                  <a:lnTo>
                    <a:pt x="66307" y="247619"/>
                  </a:lnTo>
                  <a:lnTo>
                    <a:pt x="96352" y="252619"/>
                  </a:lnTo>
                  <a:lnTo>
                    <a:pt x="128236" y="256037"/>
                  </a:lnTo>
                  <a:lnTo>
                    <a:pt x="158729" y="259710"/>
                  </a:lnTo>
                  <a:lnTo>
                    <a:pt x="186148" y="260798"/>
                  </a:lnTo>
                  <a:lnTo>
                    <a:pt x="217952" y="264633"/>
                  </a:lnTo>
                  <a:lnTo>
                    <a:pt x="249325" y="267511"/>
                  </a:lnTo>
                  <a:lnTo>
                    <a:pt x="258539" y="26778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07" name="SMARTInkShape-376"/>
            <p:cNvSpPr/>
            <p:nvPr/>
          </p:nvSpPr>
          <p:spPr>
            <a:xfrm>
              <a:off x="3376749" y="2586446"/>
              <a:ext cx="32657" cy="365761"/>
            </a:xfrm>
            <a:custGeom>
              <a:avLst/>
              <a:gdLst/>
              <a:ahLst/>
              <a:cxnLst/>
              <a:rect l="0" t="0" r="0" b="0"/>
              <a:pathLst>
                <a:path w="32657" h="365761">
                  <a:moveTo>
                    <a:pt x="0" y="0"/>
                  </a:moveTo>
                  <a:lnTo>
                    <a:pt x="0" y="27911"/>
                  </a:lnTo>
                  <a:lnTo>
                    <a:pt x="0" y="56651"/>
                  </a:lnTo>
                  <a:lnTo>
                    <a:pt x="0" y="89276"/>
                  </a:lnTo>
                  <a:lnTo>
                    <a:pt x="0" y="112975"/>
                  </a:lnTo>
                  <a:lnTo>
                    <a:pt x="0" y="138022"/>
                  </a:lnTo>
                  <a:lnTo>
                    <a:pt x="0" y="163669"/>
                  </a:lnTo>
                  <a:lnTo>
                    <a:pt x="1935" y="189581"/>
                  </a:lnTo>
                  <a:lnTo>
                    <a:pt x="4488" y="215612"/>
                  </a:lnTo>
                  <a:lnTo>
                    <a:pt x="5623" y="241696"/>
                  </a:lnTo>
                  <a:lnTo>
                    <a:pt x="9729" y="273926"/>
                  </a:lnTo>
                  <a:lnTo>
                    <a:pt x="15542" y="301861"/>
                  </a:lnTo>
                  <a:lnTo>
                    <a:pt x="19519" y="332092"/>
                  </a:lnTo>
                  <a:lnTo>
                    <a:pt x="24571" y="350946"/>
                  </a:lnTo>
                  <a:lnTo>
                    <a:pt x="32656" y="3657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426" name="SMARTInkShape-Group43"/>
          <p:cNvGrpSpPr/>
          <p:nvPr/>
        </p:nvGrpSpPr>
        <p:grpSpPr>
          <a:xfrm>
            <a:off x="4519749" y="3200400"/>
            <a:ext cx="3794760" cy="612631"/>
            <a:chOff x="4519749" y="3200400"/>
            <a:chExt cx="3794760" cy="612631"/>
          </a:xfrm>
        </p:grpSpPr>
        <p:sp>
          <p:nvSpPr>
            <p:cNvPr id="409" name="SMARTInkShape-377"/>
            <p:cNvSpPr/>
            <p:nvPr/>
          </p:nvSpPr>
          <p:spPr>
            <a:xfrm>
              <a:off x="8025430" y="3377423"/>
              <a:ext cx="289079" cy="204360"/>
            </a:xfrm>
            <a:custGeom>
              <a:avLst/>
              <a:gdLst/>
              <a:ahLst/>
              <a:cxnLst/>
              <a:rect l="0" t="0" r="0" b="0"/>
              <a:pathLst>
                <a:path w="289079" h="204360">
                  <a:moveTo>
                    <a:pt x="210701" y="18920"/>
                  </a:moveTo>
                  <a:lnTo>
                    <a:pt x="210701" y="7034"/>
                  </a:lnTo>
                  <a:lnTo>
                    <a:pt x="203767" y="2739"/>
                  </a:lnTo>
                  <a:lnTo>
                    <a:pt x="177991" y="0"/>
                  </a:lnTo>
                  <a:lnTo>
                    <a:pt x="151983" y="251"/>
                  </a:lnTo>
                  <a:lnTo>
                    <a:pt x="129451" y="2882"/>
                  </a:lnTo>
                  <a:lnTo>
                    <a:pt x="106857" y="8405"/>
                  </a:lnTo>
                  <a:lnTo>
                    <a:pt x="84719" y="16424"/>
                  </a:lnTo>
                  <a:lnTo>
                    <a:pt x="52583" y="33178"/>
                  </a:lnTo>
                  <a:lnTo>
                    <a:pt x="25804" y="51931"/>
                  </a:lnTo>
                  <a:lnTo>
                    <a:pt x="13379" y="64797"/>
                  </a:lnTo>
                  <a:lnTo>
                    <a:pt x="1690" y="87748"/>
                  </a:lnTo>
                  <a:lnTo>
                    <a:pt x="0" y="104423"/>
                  </a:lnTo>
                  <a:lnTo>
                    <a:pt x="565" y="112933"/>
                  </a:lnTo>
                  <a:lnTo>
                    <a:pt x="6999" y="128195"/>
                  </a:lnTo>
                  <a:lnTo>
                    <a:pt x="24796" y="149027"/>
                  </a:lnTo>
                  <a:lnTo>
                    <a:pt x="56816" y="175571"/>
                  </a:lnTo>
                  <a:lnTo>
                    <a:pt x="89390" y="188303"/>
                  </a:lnTo>
                  <a:lnTo>
                    <a:pt x="113968" y="194108"/>
                  </a:lnTo>
                  <a:lnTo>
                    <a:pt x="138680" y="199106"/>
                  </a:lnTo>
                  <a:lnTo>
                    <a:pt x="161759" y="203748"/>
                  </a:lnTo>
                  <a:lnTo>
                    <a:pt x="186046" y="204359"/>
                  </a:lnTo>
                  <a:lnTo>
                    <a:pt x="210629" y="201485"/>
                  </a:lnTo>
                  <a:lnTo>
                    <a:pt x="233650" y="195371"/>
                  </a:lnTo>
                  <a:lnTo>
                    <a:pt x="260076" y="187235"/>
                  </a:lnTo>
                  <a:lnTo>
                    <a:pt x="289078" y="17567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10" name="SMARTInkShape-378"/>
            <p:cNvSpPr/>
            <p:nvPr/>
          </p:nvSpPr>
          <p:spPr>
            <a:xfrm>
              <a:off x="7896497" y="3338943"/>
              <a:ext cx="26127" cy="37807"/>
            </a:xfrm>
            <a:custGeom>
              <a:avLst/>
              <a:gdLst/>
              <a:ahLst/>
              <a:cxnLst/>
              <a:rect l="0" t="0" r="0" b="0"/>
              <a:pathLst>
                <a:path w="26127" h="37807">
                  <a:moveTo>
                    <a:pt x="0" y="37806"/>
                  </a:moveTo>
                  <a:lnTo>
                    <a:pt x="726" y="16250"/>
                  </a:lnTo>
                  <a:lnTo>
                    <a:pt x="5215" y="8035"/>
                  </a:lnTo>
                  <a:lnTo>
                    <a:pt x="11885" y="0"/>
                  </a:lnTo>
                  <a:lnTo>
                    <a:pt x="16410" y="1167"/>
                  </a:lnTo>
                  <a:lnTo>
                    <a:pt x="26126" y="514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11" name="SMARTInkShape-379"/>
            <p:cNvSpPr/>
            <p:nvPr/>
          </p:nvSpPr>
          <p:spPr>
            <a:xfrm>
              <a:off x="7628708" y="3390066"/>
              <a:ext cx="289927" cy="156500"/>
            </a:xfrm>
            <a:custGeom>
              <a:avLst/>
              <a:gdLst/>
              <a:ahLst/>
              <a:cxnLst/>
              <a:rect l="0" t="0" r="0" b="0"/>
              <a:pathLst>
                <a:path w="289927" h="156500">
                  <a:moveTo>
                    <a:pt x="0" y="51997"/>
                  </a:moveTo>
                  <a:lnTo>
                    <a:pt x="28401" y="38764"/>
                  </a:lnTo>
                  <a:lnTo>
                    <a:pt x="59636" y="30192"/>
                  </a:lnTo>
                  <a:lnTo>
                    <a:pt x="81659" y="25856"/>
                  </a:lnTo>
                  <a:lnTo>
                    <a:pt x="105237" y="21510"/>
                  </a:lnTo>
                  <a:lnTo>
                    <a:pt x="127810" y="17160"/>
                  </a:lnTo>
                  <a:lnTo>
                    <a:pt x="151873" y="12807"/>
                  </a:lnTo>
                  <a:lnTo>
                    <a:pt x="176356" y="8453"/>
                  </a:lnTo>
                  <a:lnTo>
                    <a:pt x="199334" y="4099"/>
                  </a:lnTo>
                  <a:lnTo>
                    <a:pt x="229202" y="1036"/>
                  </a:lnTo>
                  <a:lnTo>
                    <a:pt x="259360" y="0"/>
                  </a:lnTo>
                  <a:lnTo>
                    <a:pt x="274565" y="546"/>
                  </a:lnTo>
                  <a:lnTo>
                    <a:pt x="281203" y="3246"/>
                  </a:lnTo>
                  <a:lnTo>
                    <a:pt x="286572" y="8801"/>
                  </a:lnTo>
                  <a:lnTo>
                    <a:pt x="289020" y="12314"/>
                  </a:lnTo>
                  <a:lnTo>
                    <a:pt x="289926" y="16107"/>
                  </a:lnTo>
                  <a:lnTo>
                    <a:pt x="286977" y="46424"/>
                  </a:lnTo>
                  <a:lnTo>
                    <a:pt x="280340" y="73716"/>
                  </a:lnTo>
                  <a:lnTo>
                    <a:pt x="274169" y="98347"/>
                  </a:lnTo>
                  <a:lnTo>
                    <a:pt x="268629" y="130914"/>
                  </a:lnTo>
                  <a:lnTo>
                    <a:pt x="267789" y="15649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12" name="SMARTInkShape-380"/>
            <p:cNvSpPr/>
            <p:nvPr/>
          </p:nvSpPr>
          <p:spPr>
            <a:xfrm>
              <a:off x="7746274" y="3226526"/>
              <a:ext cx="19038" cy="313509"/>
            </a:xfrm>
            <a:custGeom>
              <a:avLst/>
              <a:gdLst/>
              <a:ahLst/>
              <a:cxnLst/>
              <a:rect l="0" t="0" r="0" b="0"/>
              <a:pathLst>
                <a:path w="19038" h="313509">
                  <a:moveTo>
                    <a:pt x="0" y="0"/>
                  </a:moveTo>
                  <a:lnTo>
                    <a:pt x="1936" y="30620"/>
                  </a:lnTo>
                  <a:lnTo>
                    <a:pt x="7105" y="55518"/>
                  </a:lnTo>
                  <a:lnTo>
                    <a:pt x="13232" y="85876"/>
                  </a:lnTo>
                  <a:lnTo>
                    <a:pt x="16768" y="107836"/>
                  </a:lnTo>
                  <a:lnTo>
                    <a:pt x="18338" y="132110"/>
                  </a:lnTo>
                  <a:lnTo>
                    <a:pt x="19037" y="159348"/>
                  </a:lnTo>
                  <a:lnTo>
                    <a:pt x="18620" y="186935"/>
                  </a:lnTo>
                  <a:lnTo>
                    <a:pt x="16017" y="211292"/>
                  </a:lnTo>
                  <a:lnTo>
                    <a:pt x="14376" y="234212"/>
                  </a:lnTo>
                  <a:lnTo>
                    <a:pt x="11517" y="265581"/>
                  </a:lnTo>
                  <a:lnTo>
                    <a:pt x="7516" y="295252"/>
                  </a:lnTo>
                  <a:lnTo>
                    <a:pt x="6531" y="31350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13" name="SMARTInkShape-381"/>
            <p:cNvSpPr/>
            <p:nvPr/>
          </p:nvSpPr>
          <p:spPr>
            <a:xfrm>
              <a:off x="7334794" y="3361111"/>
              <a:ext cx="267789" cy="184576"/>
            </a:xfrm>
            <a:custGeom>
              <a:avLst/>
              <a:gdLst/>
              <a:ahLst/>
              <a:cxnLst/>
              <a:rect l="0" t="0" r="0" b="0"/>
              <a:pathLst>
                <a:path w="267789" h="184576">
                  <a:moveTo>
                    <a:pt x="0" y="139735"/>
                  </a:moveTo>
                  <a:lnTo>
                    <a:pt x="3469" y="136268"/>
                  </a:lnTo>
                  <a:lnTo>
                    <a:pt x="7105" y="134566"/>
                  </a:lnTo>
                  <a:lnTo>
                    <a:pt x="37830" y="124192"/>
                  </a:lnTo>
                  <a:lnTo>
                    <a:pt x="65772" y="115000"/>
                  </a:lnTo>
                  <a:lnTo>
                    <a:pt x="90043" y="104748"/>
                  </a:lnTo>
                  <a:lnTo>
                    <a:pt x="115620" y="96066"/>
                  </a:lnTo>
                  <a:lnTo>
                    <a:pt x="140857" y="83898"/>
                  </a:lnTo>
                  <a:lnTo>
                    <a:pt x="169256" y="60650"/>
                  </a:lnTo>
                  <a:lnTo>
                    <a:pt x="197187" y="29333"/>
                  </a:lnTo>
                  <a:lnTo>
                    <a:pt x="211482" y="11597"/>
                  </a:lnTo>
                  <a:lnTo>
                    <a:pt x="214336" y="3312"/>
                  </a:lnTo>
                  <a:lnTo>
                    <a:pt x="214736" y="889"/>
                  </a:lnTo>
                  <a:lnTo>
                    <a:pt x="213552" y="0"/>
                  </a:lnTo>
                  <a:lnTo>
                    <a:pt x="187269" y="3704"/>
                  </a:lnTo>
                  <a:lnTo>
                    <a:pt x="157836" y="16720"/>
                  </a:lnTo>
                  <a:lnTo>
                    <a:pt x="130843" y="33268"/>
                  </a:lnTo>
                  <a:lnTo>
                    <a:pt x="114564" y="53115"/>
                  </a:lnTo>
                  <a:lnTo>
                    <a:pt x="104018" y="73914"/>
                  </a:lnTo>
                  <a:lnTo>
                    <a:pt x="99165" y="104935"/>
                  </a:lnTo>
                  <a:lnTo>
                    <a:pt x="98502" y="119188"/>
                  </a:lnTo>
                  <a:lnTo>
                    <a:pt x="104013" y="132780"/>
                  </a:lnTo>
                  <a:lnTo>
                    <a:pt x="125291" y="159245"/>
                  </a:lnTo>
                  <a:lnTo>
                    <a:pt x="147513" y="175431"/>
                  </a:lnTo>
                  <a:lnTo>
                    <a:pt x="175949" y="182485"/>
                  </a:lnTo>
                  <a:lnTo>
                    <a:pt x="207354" y="184575"/>
                  </a:lnTo>
                  <a:lnTo>
                    <a:pt x="232707" y="181727"/>
                  </a:lnTo>
                  <a:lnTo>
                    <a:pt x="267788" y="17892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14" name="SMARTInkShape-382"/>
            <p:cNvSpPr/>
            <p:nvPr/>
          </p:nvSpPr>
          <p:spPr>
            <a:xfrm>
              <a:off x="7146783" y="3361028"/>
              <a:ext cx="180416" cy="218012"/>
            </a:xfrm>
            <a:custGeom>
              <a:avLst/>
              <a:gdLst/>
              <a:ahLst/>
              <a:cxnLst/>
              <a:rect l="0" t="0" r="0" b="0"/>
              <a:pathLst>
                <a:path w="180416" h="218012">
                  <a:moveTo>
                    <a:pt x="18194" y="9189"/>
                  </a:moveTo>
                  <a:lnTo>
                    <a:pt x="18194" y="37100"/>
                  </a:lnTo>
                  <a:lnTo>
                    <a:pt x="18194" y="62373"/>
                  </a:lnTo>
                  <a:lnTo>
                    <a:pt x="14726" y="92842"/>
                  </a:lnTo>
                  <a:lnTo>
                    <a:pt x="9104" y="124851"/>
                  </a:lnTo>
                  <a:lnTo>
                    <a:pt x="6309" y="153849"/>
                  </a:lnTo>
                  <a:lnTo>
                    <a:pt x="875" y="184439"/>
                  </a:lnTo>
                  <a:lnTo>
                    <a:pt x="0" y="203355"/>
                  </a:lnTo>
                  <a:lnTo>
                    <a:pt x="4888" y="217573"/>
                  </a:lnTo>
                  <a:lnTo>
                    <a:pt x="8528" y="218011"/>
                  </a:lnTo>
                  <a:lnTo>
                    <a:pt x="9572" y="216621"/>
                  </a:lnTo>
                  <a:lnTo>
                    <a:pt x="18644" y="187851"/>
                  </a:lnTo>
                  <a:lnTo>
                    <a:pt x="26992" y="156402"/>
                  </a:lnTo>
                  <a:lnTo>
                    <a:pt x="33461" y="127394"/>
                  </a:lnTo>
                  <a:lnTo>
                    <a:pt x="43441" y="95820"/>
                  </a:lnTo>
                  <a:lnTo>
                    <a:pt x="55591" y="63483"/>
                  </a:lnTo>
                  <a:lnTo>
                    <a:pt x="75317" y="34388"/>
                  </a:lnTo>
                  <a:lnTo>
                    <a:pt x="92612" y="10850"/>
                  </a:lnTo>
                  <a:lnTo>
                    <a:pt x="99011" y="5942"/>
                  </a:lnTo>
                  <a:lnTo>
                    <a:pt x="113863" y="489"/>
                  </a:lnTo>
                  <a:lnTo>
                    <a:pt x="128205" y="0"/>
                  </a:lnTo>
                  <a:lnTo>
                    <a:pt x="141111" y="2928"/>
                  </a:lnTo>
                  <a:lnTo>
                    <a:pt x="161222" y="16634"/>
                  </a:lnTo>
                  <a:lnTo>
                    <a:pt x="165798" y="20684"/>
                  </a:lnTo>
                  <a:lnTo>
                    <a:pt x="175704" y="40253"/>
                  </a:lnTo>
                  <a:lnTo>
                    <a:pt x="180339" y="72872"/>
                  </a:lnTo>
                  <a:lnTo>
                    <a:pt x="180415" y="98614"/>
                  </a:lnTo>
                  <a:lnTo>
                    <a:pt x="176166" y="123900"/>
                  </a:lnTo>
                  <a:lnTo>
                    <a:pt x="168227" y="148446"/>
                  </a:lnTo>
                  <a:lnTo>
                    <a:pt x="161886" y="15941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15" name="SMARTInkShape-383"/>
            <p:cNvSpPr/>
            <p:nvPr/>
          </p:nvSpPr>
          <p:spPr>
            <a:xfrm>
              <a:off x="6792685" y="3357154"/>
              <a:ext cx="280852" cy="455877"/>
            </a:xfrm>
            <a:custGeom>
              <a:avLst/>
              <a:gdLst/>
              <a:ahLst/>
              <a:cxnLst/>
              <a:rect l="0" t="0" r="0" b="0"/>
              <a:pathLst>
                <a:path w="280852" h="455877">
                  <a:moveTo>
                    <a:pt x="280851" y="0"/>
                  </a:moveTo>
                  <a:lnTo>
                    <a:pt x="277383" y="0"/>
                  </a:lnTo>
                  <a:lnTo>
                    <a:pt x="276363" y="726"/>
                  </a:lnTo>
                  <a:lnTo>
                    <a:pt x="275683" y="1935"/>
                  </a:lnTo>
                  <a:lnTo>
                    <a:pt x="275228" y="3467"/>
                  </a:lnTo>
                  <a:lnTo>
                    <a:pt x="274199" y="4488"/>
                  </a:lnTo>
                  <a:lnTo>
                    <a:pt x="271122" y="5624"/>
                  </a:lnTo>
                  <a:lnTo>
                    <a:pt x="270011" y="6652"/>
                  </a:lnTo>
                  <a:lnTo>
                    <a:pt x="255645" y="33939"/>
                  </a:lnTo>
                  <a:lnTo>
                    <a:pt x="253161" y="40043"/>
                  </a:lnTo>
                  <a:lnTo>
                    <a:pt x="252337" y="52631"/>
                  </a:lnTo>
                  <a:lnTo>
                    <a:pt x="255954" y="75829"/>
                  </a:lnTo>
                  <a:lnTo>
                    <a:pt x="259686" y="107619"/>
                  </a:lnTo>
                  <a:lnTo>
                    <a:pt x="261285" y="132013"/>
                  </a:lnTo>
                  <a:lnTo>
                    <a:pt x="264415" y="157370"/>
                  </a:lnTo>
                  <a:lnTo>
                    <a:pt x="266289" y="183154"/>
                  </a:lnTo>
                  <a:lnTo>
                    <a:pt x="267122" y="209853"/>
                  </a:lnTo>
                  <a:lnTo>
                    <a:pt x="267493" y="238653"/>
                  </a:lnTo>
                  <a:lnTo>
                    <a:pt x="267657" y="266451"/>
                  </a:lnTo>
                  <a:lnTo>
                    <a:pt x="267731" y="292594"/>
                  </a:lnTo>
                  <a:lnTo>
                    <a:pt x="267762" y="316308"/>
                  </a:lnTo>
                  <a:lnTo>
                    <a:pt x="263907" y="338944"/>
                  </a:lnTo>
                  <a:lnTo>
                    <a:pt x="257355" y="361098"/>
                  </a:lnTo>
                  <a:lnTo>
                    <a:pt x="244781" y="392521"/>
                  </a:lnTo>
                  <a:lnTo>
                    <a:pt x="221395" y="423378"/>
                  </a:lnTo>
                  <a:lnTo>
                    <a:pt x="200340" y="441856"/>
                  </a:lnTo>
                  <a:lnTo>
                    <a:pt x="183383" y="450381"/>
                  </a:lnTo>
                  <a:lnTo>
                    <a:pt x="153436" y="455180"/>
                  </a:lnTo>
                  <a:lnTo>
                    <a:pt x="121582" y="455876"/>
                  </a:lnTo>
                  <a:lnTo>
                    <a:pt x="89889" y="450357"/>
                  </a:lnTo>
                  <a:lnTo>
                    <a:pt x="62516" y="435578"/>
                  </a:lnTo>
                  <a:lnTo>
                    <a:pt x="40295" y="415959"/>
                  </a:lnTo>
                  <a:lnTo>
                    <a:pt x="21373" y="388536"/>
                  </a:lnTo>
                  <a:lnTo>
                    <a:pt x="10525" y="362429"/>
                  </a:lnTo>
                  <a:lnTo>
                    <a:pt x="0" y="33310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16" name="SMARTInkShape-384"/>
            <p:cNvSpPr/>
            <p:nvPr/>
          </p:nvSpPr>
          <p:spPr>
            <a:xfrm>
              <a:off x="6887175" y="3376749"/>
              <a:ext cx="153706" cy="148359"/>
            </a:xfrm>
            <a:custGeom>
              <a:avLst/>
              <a:gdLst/>
              <a:ahLst/>
              <a:cxnLst/>
              <a:rect l="0" t="0" r="0" b="0"/>
              <a:pathLst>
                <a:path w="153706" h="148359">
                  <a:moveTo>
                    <a:pt x="140642" y="0"/>
                  </a:moveTo>
                  <a:lnTo>
                    <a:pt x="131552" y="0"/>
                  </a:lnTo>
                  <a:lnTo>
                    <a:pt x="107506" y="11154"/>
                  </a:lnTo>
                  <a:lnTo>
                    <a:pt x="76739" y="33570"/>
                  </a:lnTo>
                  <a:lnTo>
                    <a:pt x="46013" y="62430"/>
                  </a:lnTo>
                  <a:lnTo>
                    <a:pt x="17930" y="90870"/>
                  </a:lnTo>
                  <a:lnTo>
                    <a:pt x="3812" y="110139"/>
                  </a:lnTo>
                  <a:lnTo>
                    <a:pt x="0" y="120554"/>
                  </a:lnTo>
                  <a:lnTo>
                    <a:pt x="242" y="130021"/>
                  </a:lnTo>
                  <a:lnTo>
                    <a:pt x="1322" y="134578"/>
                  </a:lnTo>
                  <a:lnTo>
                    <a:pt x="6393" y="141576"/>
                  </a:lnTo>
                  <a:lnTo>
                    <a:pt x="9777" y="144458"/>
                  </a:lnTo>
                  <a:lnTo>
                    <a:pt x="19342" y="147660"/>
                  </a:lnTo>
                  <a:lnTo>
                    <a:pt x="31577" y="148358"/>
                  </a:lnTo>
                  <a:lnTo>
                    <a:pt x="63084" y="142892"/>
                  </a:lnTo>
                  <a:lnTo>
                    <a:pt x="88633" y="134987"/>
                  </a:lnTo>
                  <a:lnTo>
                    <a:pt x="105190" y="126034"/>
                  </a:lnTo>
                  <a:lnTo>
                    <a:pt x="136808" y="95305"/>
                  </a:lnTo>
                  <a:lnTo>
                    <a:pt x="153705" y="7184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17" name="SMARTInkShape-385"/>
            <p:cNvSpPr/>
            <p:nvPr/>
          </p:nvSpPr>
          <p:spPr>
            <a:xfrm>
              <a:off x="6612796" y="3350623"/>
              <a:ext cx="192831" cy="198380"/>
            </a:xfrm>
            <a:custGeom>
              <a:avLst/>
              <a:gdLst/>
              <a:ahLst/>
              <a:cxnLst/>
              <a:rect l="0" t="0" r="0" b="0"/>
              <a:pathLst>
                <a:path w="192831" h="198380">
                  <a:moveTo>
                    <a:pt x="134170" y="0"/>
                  </a:moveTo>
                  <a:lnTo>
                    <a:pt x="130702" y="0"/>
                  </a:lnTo>
                  <a:lnTo>
                    <a:pt x="109725" y="9091"/>
                  </a:lnTo>
                  <a:lnTo>
                    <a:pt x="82277" y="27921"/>
                  </a:lnTo>
                  <a:lnTo>
                    <a:pt x="58156" y="47703"/>
                  </a:lnTo>
                  <a:lnTo>
                    <a:pt x="36899" y="75175"/>
                  </a:lnTo>
                  <a:lnTo>
                    <a:pt x="17538" y="102022"/>
                  </a:lnTo>
                  <a:lnTo>
                    <a:pt x="3737" y="127635"/>
                  </a:lnTo>
                  <a:lnTo>
                    <a:pt x="0" y="142361"/>
                  </a:lnTo>
                  <a:lnTo>
                    <a:pt x="1362" y="162891"/>
                  </a:lnTo>
                  <a:lnTo>
                    <a:pt x="6444" y="174238"/>
                  </a:lnTo>
                  <a:lnTo>
                    <a:pt x="13540" y="183393"/>
                  </a:lnTo>
                  <a:lnTo>
                    <a:pt x="26420" y="192628"/>
                  </a:lnTo>
                  <a:lnTo>
                    <a:pt x="37659" y="197614"/>
                  </a:lnTo>
                  <a:lnTo>
                    <a:pt x="49910" y="198379"/>
                  </a:lnTo>
                  <a:lnTo>
                    <a:pt x="75515" y="192956"/>
                  </a:lnTo>
                  <a:lnTo>
                    <a:pt x="95019" y="183527"/>
                  </a:lnTo>
                  <a:lnTo>
                    <a:pt x="114586" y="168073"/>
                  </a:lnTo>
                  <a:lnTo>
                    <a:pt x="136215" y="138132"/>
                  </a:lnTo>
                  <a:lnTo>
                    <a:pt x="152919" y="112129"/>
                  </a:lnTo>
                  <a:lnTo>
                    <a:pt x="163835" y="82491"/>
                  </a:lnTo>
                  <a:lnTo>
                    <a:pt x="175212" y="55728"/>
                  </a:lnTo>
                  <a:lnTo>
                    <a:pt x="189830" y="24522"/>
                  </a:lnTo>
                  <a:lnTo>
                    <a:pt x="191565" y="21785"/>
                  </a:lnTo>
                  <a:lnTo>
                    <a:pt x="192027" y="21780"/>
                  </a:lnTo>
                  <a:lnTo>
                    <a:pt x="192337" y="22503"/>
                  </a:lnTo>
                  <a:lnTo>
                    <a:pt x="192830" y="28877"/>
                  </a:lnTo>
                  <a:lnTo>
                    <a:pt x="187766" y="55409"/>
                  </a:lnTo>
                  <a:lnTo>
                    <a:pt x="183220" y="87709"/>
                  </a:lnTo>
                  <a:lnTo>
                    <a:pt x="180547" y="117554"/>
                  </a:lnTo>
                  <a:lnTo>
                    <a:pt x="180020" y="146780"/>
                  </a:lnTo>
                  <a:lnTo>
                    <a:pt x="180673" y="156675"/>
                  </a:lnTo>
                  <a:lnTo>
                    <a:pt x="186421" y="16981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18" name="SMARTInkShape-386"/>
            <p:cNvSpPr/>
            <p:nvPr/>
          </p:nvSpPr>
          <p:spPr>
            <a:xfrm>
              <a:off x="6133144" y="3352333"/>
              <a:ext cx="370641" cy="207148"/>
            </a:xfrm>
            <a:custGeom>
              <a:avLst/>
              <a:gdLst/>
              <a:ahLst/>
              <a:cxnLst/>
              <a:rect l="0" t="0" r="0" b="0"/>
              <a:pathLst>
                <a:path w="370641" h="207148">
                  <a:moveTo>
                    <a:pt x="169685" y="50541"/>
                  </a:moveTo>
                  <a:lnTo>
                    <a:pt x="166217" y="47074"/>
                  </a:lnTo>
                  <a:lnTo>
                    <a:pt x="164515" y="43436"/>
                  </a:lnTo>
                  <a:lnTo>
                    <a:pt x="164061" y="41451"/>
                  </a:lnTo>
                  <a:lnTo>
                    <a:pt x="159686" y="37309"/>
                  </a:lnTo>
                  <a:lnTo>
                    <a:pt x="152904" y="33774"/>
                  </a:lnTo>
                  <a:lnTo>
                    <a:pt x="129002" y="31319"/>
                  </a:lnTo>
                  <a:lnTo>
                    <a:pt x="106991" y="34524"/>
                  </a:lnTo>
                  <a:lnTo>
                    <a:pt x="92472" y="41971"/>
                  </a:lnTo>
                  <a:lnTo>
                    <a:pt x="65412" y="64491"/>
                  </a:lnTo>
                  <a:lnTo>
                    <a:pt x="39101" y="89905"/>
                  </a:lnTo>
                  <a:lnTo>
                    <a:pt x="20927" y="109376"/>
                  </a:lnTo>
                  <a:lnTo>
                    <a:pt x="7547" y="137395"/>
                  </a:lnTo>
                  <a:lnTo>
                    <a:pt x="880" y="168820"/>
                  </a:lnTo>
                  <a:lnTo>
                    <a:pt x="0" y="191863"/>
                  </a:lnTo>
                  <a:lnTo>
                    <a:pt x="1860" y="198743"/>
                  </a:lnTo>
                  <a:lnTo>
                    <a:pt x="5503" y="205606"/>
                  </a:lnTo>
                  <a:lnTo>
                    <a:pt x="6527" y="206169"/>
                  </a:lnTo>
                  <a:lnTo>
                    <a:pt x="11943" y="207147"/>
                  </a:lnTo>
                  <a:lnTo>
                    <a:pt x="12272" y="206471"/>
                  </a:lnTo>
                  <a:lnTo>
                    <a:pt x="16389" y="175760"/>
                  </a:lnTo>
                  <a:lnTo>
                    <a:pt x="20007" y="145548"/>
                  </a:lnTo>
                  <a:lnTo>
                    <a:pt x="28528" y="118933"/>
                  </a:lnTo>
                  <a:lnTo>
                    <a:pt x="46209" y="91210"/>
                  </a:lnTo>
                  <a:lnTo>
                    <a:pt x="53846" y="80228"/>
                  </a:lnTo>
                  <a:lnTo>
                    <a:pt x="66597" y="51460"/>
                  </a:lnTo>
                  <a:lnTo>
                    <a:pt x="75245" y="38612"/>
                  </a:lnTo>
                  <a:lnTo>
                    <a:pt x="104836" y="13966"/>
                  </a:lnTo>
                  <a:lnTo>
                    <a:pt x="120634" y="4063"/>
                  </a:lnTo>
                  <a:lnTo>
                    <a:pt x="137976" y="0"/>
                  </a:lnTo>
                  <a:lnTo>
                    <a:pt x="142741" y="881"/>
                  </a:lnTo>
                  <a:lnTo>
                    <a:pt x="149969" y="5731"/>
                  </a:lnTo>
                  <a:lnTo>
                    <a:pt x="162850" y="24822"/>
                  </a:lnTo>
                  <a:lnTo>
                    <a:pt x="173998" y="52181"/>
                  </a:lnTo>
                  <a:lnTo>
                    <a:pt x="180804" y="80082"/>
                  </a:lnTo>
                  <a:lnTo>
                    <a:pt x="182577" y="112285"/>
                  </a:lnTo>
                  <a:lnTo>
                    <a:pt x="182738" y="133043"/>
                  </a:lnTo>
                  <a:lnTo>
                    <a:pt x="180807" y="136316"/>
                  </a:lnTo>
                  <a:lnTo>
                    <a:pt x="176484" y="141650"/>
                  </a:lnTo>
                  <a:lnTo>
                    <a:pt x="176239" y="132861"/>
                  </a:lnTo>
                  <a:lnTo>
                    <a:pt x="178162" y="128736"/>
                  </a:lnTo>
                  <a:lnTo>
                    <a:pt x="179690" y="126619"/>
                  </a:lnTo>
                  <a:lnTo>
                    <a:pt x="185946" y="95486"/>
                  </a:lnTo>
                  <a:lnTo>
                    <a:pt x="194561" y="69257"/>
                  </a:lnTo>
                  <a:lnTo>
                    <a:pt x="211421" y="38810"/>
                  </a:lnTo>
                  <a:lnTo>
                    <a:pt x="223794" y="26459"/>
                  </a:lnTo>
                  <a:lnTo>
                    <a:pt x="253454" y="12616"/>
                  </a:lnTo>
                  <a:lnTo>
                    <a:pt x="260365" y="10018"/>
                  </a:lnTo>
                  <a:lnTo>
                    <a:pt x="275785" y="9066"/>
                  </a:lnTo>
                  <a:lnTo>
                    <a:pt x="305870" y="14368"/>
                  </a:lnTo>
                  <a:lnTo>
                    <a:pt x="326150" y="23777"/>
                  </a:lnTo>
                  <a:lnTo>
                    <a:pt x="345948" y="39225"/>
                  </a:lnTo>
                  <a:lnTo>
                    <a:pt x="355187" y="53253"/>
                  </a:lnTo>
                  <a:lnTo>
                    <a:pt x="367032" y="82444"/>
                  </a:lnTo>
                  <a:lnTo>
                    <a:pt x="370640" y="106037"/>
                  </a:lnTo>
                  <a:lnTo>
                    <a:pt x="368241" y="131411"/>
                  </a:lnTo>
                  <a:lnTo>
                    <a:pt x="361655" y="160052"/>
                  </a:lnTo>
                  <a:lnTo>
                    <a:pt x="354077" y="192080"/>
                  </a:lnTo>
                  <a:lnTo>
                    <a:pt x="352564" y="20076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19" name="SMARTInkShape-387"/>
            <p:cNvSpPr/>
            <p:nvPr/>
          </p:nvSpPr>
          <p:spPr>
            <a:xfrm>
              <a:off x="5860247" y="3354811"/>
              <a:ext cx="198939" cy="177752"/>
            </a:xfrm>
            <a:custGeom>
              <a:avLst/>
              <a:gdLst/>
              <a:ahLst/>
              <a:cxnLst/>
              <a:rect l="0" t="0" r="0" b="0"/>
              <a:pathLst>
                <a:path w="198939" h="177752">
                  <a:moveTo>
                    <a:pt x="37633" y="35000"/>
                  </a:moveTo>
                  <a:lnTo>
                    <a:pt x="28542" y="44091"/>
                  </a:lnTo>
                  <a:lnTo>
                    <a:pt x="12360" y="74987"/>
                  </a:lnTo>
                  <a:lnTo>
                    <a:pt x="1946" y="99746"/>
                  </a:lnTo>
                  <a:lnTo>
                    <a:pt x="0" y="109980"/>
                  </a:lnTo>
                  <a:lnTo>
                    <a:pt x="2372" y="127369"/>
                  </a:lnTo>
                  <a:lnTo>
                    <a:pt x="11139" y="142843"/>
                  </a:lnTo>
                  <a:lnTo>
                    <a:pt x="22928" y="156619"/>
                  </a:lnTo>
                  <a:lnTo>
                    <a:pt x="39081" y="166427"/>
                  </a:lnTo>
                  <a:lnTo>
                    <a:pt x="69259" y="175517"/>
                  </a:lnTo>
                  <a:lnTo>
                    <a:pt x="95304" y="177751"/>
                  </a:lnTo>
                  <a:lnTo>
                    <a:pt x="124228" y="177688"/>
                  </a:lnTo>
                  <a:lnTo>
                    <a:pt x="156178" y="169597"/>
                  </a:lnTo>
                  <a:lnTo>
                    <a:pt x="177744" y="158338"/>
                  </a:lnTo>
                  <a:lnTo>
                    <a:pt x="191391" y="145810"/>
                  </a:lnTo>
                  <a:lnTo>
                    <a:pt x="194566" y="141530"/>
                  </a:lnTo>
                  <a:lnTo>
                    <a:pt x="198096" y="130970"/>
                  </a:lnTo>
                  <a:lnTo>
                    <a:pt x="198938" y="119019"/>
                  </a:lnTo>
                  <a:lnTo>
                    <a:pt x="196895" y="106451"/>
                  </a:lnTo>
                  <a:lnTo>
                    <a:pt x="179240" y="75428"/>
                  </a:lnTo>
                  <a:lnTo>
                    <a:pt x="154787" y="45217"/>
                  </a:lnTo>
                  <a:lnTo>
                    <a:pt x="131612" y="27625"/>
                  </a:lnTo>
                  <a:lnTo>
                    <a:pt x="105635" y="12495"/>
                  </a:lnTo>
                  <a:lnTo>
                    <a:pt x="73885" y="881"/>
                  </a:lnTo>
                  <a:lnTo>
                    <a:pt x="60760" y="0"/>
                  </a:lnTo>
                  <a:lnTo>
                    <a:pt x="28265" y="7829"/>
                  </a:lnTo>
                  <a:lnTo>
                    <a:pt x="24570" y="887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20" name="SMARTInkShape-388"/>
            <p:cNvSpPr/>
            <p:nvPr/>
          </p:nvSpPr>
          <p:spPr>
            <a:xfrm>
              <a:off x="5460273" y="3357154"/>
              <a:ext cx="306979" cy="162844"/>
            </a:xfrm>
            <a:custGeom>
              <a:avLst/>
              <a:gdLst/>
              <a:ahLst/>
              <a:cxnLst/>
              <a:rect l="0" t="0" r="0" b="0"/>
              <a:pathLst>
                <a:path w="306979" h="162844">
                  <a:moveTo>
                    <a:pt x="0" y="71846"/>
                  </a:moveTo>
                  <a:lnTo>
                    <a:pt x="0" y="68379"/>
                  </a:lnTo>
                  <a:lnTo>
                    <a:pt x="727" y="67358"/>
                  </a:lnTo>
                  <a:lnTo>
                    <a:pt x="1937" y="66677"/>
                  </a:lnTo>
                  <a:lnTo>
                    <a:pt x="29379" y="58329"/>
                  </a:lnTo>
                  <a:lnTo>
                    <a:pt x="55152" y="52117"/>
                  </a:lnTo>
                  <a:lnTo>
                    <a:pt x="87703" y="45681"/>
                  </a:lnTo>
                  <a:lnTo>
                    <a:pt x="112278" y="41348"/>
                  </a:lnTo>
                  <a:lnTo>
                    <a:pt x="137713" y="37004"/>
                  </a:lnTo>
                  <a:lnTo>
                    <a:pt x="161597" y="32654"/>
                  </a:lnTo>
                  <a:lnTo>
                    <a:pt x="184308" y="28302"/>
                  </a:lnTo>
                  <a:lnTo>
                    <a:pt x="206496" y="23948"/>
                  </a:lnTo>
                  <a:lnTo>
                    <a:pt x="228453" y="21530"/>
                  </a:lnTo>
                  <a:lnTo>
                    <a:pt x="257344" y="22103"/>
                  </a:lnTo>
                  <a:lnTo>
                    <a:pt x="283144" y="28799"/>
                  </a:lnTo>
                  <a:lnTo>
                    <a:pt x="294191" y="34981"/>
                  </a:lnTo>
                  <a:lnTo>
                    <a:pt x="296277" y="38561"/>
                  </a:lnTo>
                  <a:lnTo>
                    <a:pt x="299211" y="54001"/>
                  </a:lnTo>
                  <a:lnTo>
                    <a:pt x="299355" y="72365"/>
                  </a:lnTo>
                  <a:lnTo>
                    <a:pt x="291309" y="104572"/>
                  </a:lnTo>
                  <a:lnTo>
                    <a:pt x="287901" y="131999"/>
                  </a:lnTo>
                  <a:lnTo>
                    <a:pt x="287387" y="162843"/>
                  </a:lnTo>
                  <a:lnTo>
                    <a:pt x="286658" y="146905"/>
                  </a:lnTo>
                  <a:lnTo>
                    <a:pt x="279320" y="115564"/>
                  </a:lnTo>
                  <a:lnTo>
                    <a:pt x="275308" y="91045"/>
                  </a:lnTo>
                  <a:lnTo>
                    <a:pt x="275242" y="65236"/>
                  </a:lnTo>
                  <a:lnTo>
                    <a:pt x="283437" y="32647"/>
                  </a:lnTo>
                  <a:lnTo>
                    <a:pt x="289501" y="23461"/>
                  </a:lnTo>
                  <a:lnTo>
                    <a:pt x="299139" y="12273"/>
                  </a:lnTo>
                  <a:lnTo>
                    <a:pt x="306978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21" name="SMARTInkShape-389"/>
            <p:cNvSpPr/>
            <p:nvPr/>
          </p:nvSpPr>
          <p:spPr>
            <a:xfrm>
              <a:off x="5564777" y="3239588"/>
              <a:ext cx="32658" cy="300447"/>
            </a:xfrm>
            <a:custGeom>
              <a:avLst/>
              <a:gdLst/>
              <a:ahLst/>
              <a:cxnLst/>
              <a:rect l="0" t="0" r="0" b="0"/>
              <a:pathLst>
                <a:path w="32658" h="300447">
                  <a:moveTo>
                    <a:pt x="0" y="0"/>
                  </a:moveTo>
                  <a:lnTo>
                    <a:pt x="726" y="17081"/>
                  </a:lnTo>
                  <a:lnTo>
                    <a:pt x="5624" y="49717"/>
                  </a:lnTo>
                  <a:lnTo>
                    <a:pt x="9730" y="81497"/>
                  </a:lnTo>
                  <a:lnTo>
                    <a:pt x="13517" y="105890"/>
                  </a:lnTo>
                  <a:lnTo>
                    <a:pt x="16893" y="131245"/>
                  </a:lnTo>
                  <a:lnTo>
                    <a:pt x="18394" y="157028"/>
                  </a:lnTo>
                  <a:lnTo>
                    <a:pt x="19060" y="183003"/>
                  </a:lnTo>
                  <a:lnTo>
                    <a:pt x="19358" y="207609"/>
                  </a:lnTo>
                  <a:lnTo>
                    <a:pt x="20250" y="237782"/>
                  </a:lnTo>
                  <a:lnTo>
                    <a:pt x="24750" y="270113"/>
                  </a:lnTo>
                  <a:lnTo>
                    <a:pt x="27654" y="286137"/>
                  </a:lnTo>
                  <a:lnTo>
                    <a:pt x="32657" y="30044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22" name="SMARTInkShape-390"/>
            <p:cNvSpPr/>
            <p:nvPr/>
          </p:nvSpPr>
          <p:spPr>
            <a:xfrm>
              <a:off x="5261953" y="3370217"/>
              <a:ext cx="146071" cy="168300"/>
            </a:xfrm>
            <a:custGeom>
              <a:avLst/>
              <a:gdLst/>
              <a:ahLst/>
              <a:cxnLst/>
              <a:rect l="0" t="0" r="0" b="0"/>
              <a:pathLst>
                <a:path w="146071" h="168300">
                  <a:moveTo>
                    <a:pt x="126476" y="0"/>
                  </a:moveTo>
                  <a:lnTo>
                    <a:pt x="115321" y="726"/>
                  </a:lnTo>
                  <a:lnTo>
                    <a:pt x="86678" y="9091"/>
                  </a:lnTo>
                  <a:lnTo>
                    <a:pt x="56552" y="27921"/>
                  </a:lnTo>
                  <a:lnTo>
                    <a:pt x="28885" y="52606"/>
                  </a:lnTo>
                  <a:lnTo>
                    <a:pt x="17061" y="66198"/>
                  </a:lnTo>
                  <a:lnTo>
                    <a:pt x="3558" y="96641"/>
                  </a:lnTo>
                  <a:lnTo>
                    <a:pt x="0" y="110443"/>
                  </a:lnTo>
                  <a:lnTo>
                    <a:pt x="837" y="123834"/>
                  </a:lnTo>
                  <a:lnTo>
                    <a:pt x="8856" y="143614"/>
                  </a:lnTo>
                  <a:lnTo>
                    <a:pt x="20255" y="152849"/>
                  </a:lnTo>
                  <a:lnTo>
                    <a:pt x="51226" y="164692"/>
                  </a:lnTo>
                  <a:lnTo>
                    <a:pt x="80150" y="168299"/>
                  </a:lnTo>
                  <a:lnTo>
                    <a:pt x="111702" y="165900"/>
                  </a:lnTo>
                  <a:lnTo>
                    <a:pt x="146070" y="16328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23" name="SMARTInkShape-391"/>
            <p:cNvSpPr/>
            <p:nvPr/>
          </p:nvSpPr>
          <p:spPr>
            <a:xfrm>
              <a:off x="4963885" y="3339256"/>
              <a:ext cx="184749" cy="194248"/>
            </a:xfrm>
            <a:custGeom>
              <a:avLst/>
              <a:gdLst/>
              <a:ahLst/>
              <a:cxnLst/>
              <a:rect l="0" t="0" r="0" b="0"/>
              <a:pathLst>
                <a:path w="184749" h="194248">
                  <a:moveTo>
                    <a:pt x="0" y="122401"/>
                  </a:moveTo>
                  <a:lnTo>
                    <a:pt x="30336" y="109168"/>
                  </a:lnTo>
                  <a:lnTo>
                    <a:pt x="58325" y="100596"/>
                  </a:lnTo>
                  <a:lnTo>
                    <a:pt x="90033" y="82212"/>
                  </a:lnTo>
                  <a:lnTo>
                    <a:pt x="115617" y="68321"/>
                  </a:lnTo>
                  <a:lnTo>
                    <a:pt x="140858" y="54287"/>
                  </a:lnTo>
                  <a:lnTo>
                    <a:pt x="172508" y="27528"/>
                  </a:lnTo>
                  <a:lnTo>
                    <a:pt x="183275" y="13817"/>
                  </a:lnTo>
                  <a:lnTo>
                    <a:pt x="184595" y="10097"/>
                  </a:lnTo>
                  <a:lnTo>
                    <a:pt x="184748" y="6892"/>
                  </a:lnTo>
                  <a:lnTo>
                    <a:pt x="184126" y="4029"/>
                  </a:lnTo>
                  <a:lnTo>
                    <a:pt x="182984" y="2121"/>
                  </a:lnTo>
                  <a:lnTo>
                    <a:pt x="181499" y="849"/>
                  </a:lnTo>
                  <a:lnTo>
                    <a:pt x="179782" y="0"/>
                  </a:lnTo>
                  <a:lnTo>
                    <a:pt x="166965" y="2274"/>
                  </a:lnTo>
                  <a:lnTo>
                    <a:pt x="134850" y="23877"/>
                  </a:lnTo>
                  <a:lnTo>
                    <a:pt x="110351" y="41199"/>
                  </a:lnTo>
                  <a:lnTo>
                    <a:pt x="79533" y="73059"/>
                  </a:lnTo>
                  <a:lnTo>
                    <a:pt x="53931" y="102817"/>
                  </a:lnTo>
                  <a:lnTo>
                    <a:pt x="43879" y="126678"/>
                  </a:lnTo>
                  <a:lnTo>
                    <a:pt x="41273" y="140993"/>
                  </a:lnTo>
                  <a:lnTo>
                    <a:pt x="43986" y="154613"/>
                  </a:lnTo>
                  <a:lnTo>
                    <a:pt x="46741" y="161293"/>
                  </a:lnTo>
                  <a:lnTo>
                    <a:pt x="55609" y="170650"/>
                  </a:lnTo>
                  <a:lnTo>
                    <a:pt x="82508" y="186038"/>
                  </a:lnTo>
                  <a:lnTo>
                    <a:pt x="114194" y="191814"/>
                  </a:lnTo>
                  <a:lnTo>
                    <a:pt x="144225" y="193526"/>
                  </a:lnTo>
                  <a:lnTo>
                    <a:pt x="182880" y="19424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24" name="SMARTInkShape-392"/>
            <p:cNvSpPr/>
            <p:nvPr/>
          </p:nvSpPr>
          <p:spPr>
            <a:xfrm>
              <a:off x="4866044" y="3200400"/>
              <a:ext cx="32528" cy="339635"/>
            </a:xfrm>
            <a:custGeom>
              <a:avLst/>
              <a:gdLst/>
              <a:ahLst/>
              <a:cxnLst/>
              <a:rect l="0" t="0" r="0" b="0"/>
              <a:pathLst>
                <a:path w="32528" h="339635">
                  <a:moveTo>
                    <a:pt x="12933" y="0"/>
                  </a:moveTo>
                  <a:lnTo>
                    <a:pt x="12933" y="3467"/>
                  </a:lnTo>
                  <a:lnTo>
                    <a:pt x="10998" y="7104"/>
                  </a:lnTo>
                  <a:lnTo>
                    <a:pt x="9466" y="9091"/>
                  </a:lnTo>
                  <a:lnTo>
                    <a:pt x="4870" y="37725"/>
                  </a:lnTo>
                  <a:lnTo>
                    <a:pt x="1352" y="68751"/>
                  </a:lnTo>
                  <a:lnTo>
                    <a:pt x="528" y="93693"/>
                  </a:lnTo>
                  <a:lnTo>
                    <a:pt x="163" y="121712"/>
                  </a:lnTo>
                  <a:lnTo>
                    <a:pt x="0" y="153033"/>
                  </a:lnTo>
                  <a:lnTo>
                    <a:pt x="654" y="184855"/>
                  </a:lnTo>
                  <a:lnTo>
                    <a:pt x="3363" y="213512"/>
                  </a:lnTo>
                  <a:lnTo>
                    <a:pt x="6987" y="238828"/>
                  </a:lnTo>
                  <a:lnTo>
                    <a:pt x="10289" y="261448"/>
                  </a:lnTo>
                  <a:lnTo>
                    <a:pt x="13602" y="289778"/>
                  </a:lnTo>
                  <a:lnTo>
                    <a:pt x="23118" y="317288"/>
                  </a:lnTo>
                  <a:lnTo>
                    <a:pt x="25442" y="326799"/>
                  </a:lnTo>
                  <a:lnTo>
                    <a:pt x="32527" y="33963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25" name="SMARTInkShape-393"/>
            <p:cNvSpPr/>
            <p:nvPr/>
          </p:nvSpPr>
          <p:spPr>
            <a:xfrm>
              <a:off x="4519749" y="3306577"/>
              <a:ext cx="249905" cy="256823"/>
            </a:xfrm>
            <a:custGeom>
              <a:avLst/>
              <a:gdLst/>
              <a:ahLst/>
              <a:cxnLst/>
              <a:rect l="0" t="0" r="0" b="0"/>
              <a:pathLst>
                <a:path w="249905" h="256823">
                  <a:moveTo>
                    <a:pt x="0" y="89766"/>
                  </a:moveTo>
                  <a:lnTo>
                    <a:pt x="0" y="93233"/>
                  </a:lnTo>
                  <a:lnTo>
                    <a:pt x="725" y="94254"/>
                  </a:lnTo>
                  <a:lnTo>
                    <a:pt x="1935" y="94935"/>
                  </a:lnTo>
                  <a:lnTo>
                    <a:pt x="3466" y="95389"/>
                  </a:lnTo>
                  <a:lnTo>
                    <a:pt x="22287" y="105308"/>
                  </a:lnTo>
                  <a:lnTo>
                    <a:pt x="54541" y="108826"/>
                  </a:lnTo>
                  <a:lnTo>
                    <a:pt x="79055" y="107266"/>
                  </a:lnTo>
                  <a:lnTo>
                    <a:pt x="106640" y="102208"/>
                  </a:lnTo>
                  <a:lnTo>
                    <a:pt x="135857" y="96113"/>
                  </a:lnTo>
                  <a:lnTo>
                    <a:pt x="162899" y="87776"/>
                  </a:lnTo>
                  <a:lnTo>
                    <a:pt x="189297" y="74178"/>
                  </a:lnTo>
                  <a:lnTo>
                    <a:pt x="220755" y="53546"/>
                  </a:lnTo>
                  <a:lnTo>
                    <a:pt x="241994" y="35493"/>
                  </a:lnTo>
                  <a:lnTo>
                    <a:pt x="248583" y="26698"/>
                  </a:lnTo>
                  <a:lnTo>
                    <a:pt x="249904" y="22321"/>
                  </a:lnTo>
                  <a:lnTo>
                    <a:pt x="249439" y="13586"/>
                  </a:lnTo>
                  <a:lnTo>
                    <a:pt x="246812" y="6802"/>
                  </a:lnTo>
                  <a:lnTo>
                    <a:pt x="245095" y="3976"/>
                  </a:lnTo>
                  <a:lnTo>
                    <a:pt x="241774" y="2093"/>
                  </a:lnTo>
                  <a:lnTo>
                    <a:pt x="232278" y="0"/>
                  </a:lnTo>
                  <a:lnTo>
                    <a:pt x="211224" y="2289"/>
                  </a:lnTo>
                  <a:lnTo>
                    <a:pt x="186601" y="14498"/>
                  </a:lnTo>
                  <a:lnTo>
                    <a:pt x="157453" y="35372"/>
                  </a:lnTo>
                  <a:lnTo>
                    <a:pt x="129302" y="63408"/>
                  </a:lnTo>
                  <a:lnTo>
                    <a:pt x="102578" y="94696"/>
                  </a:lnTo>
                  <a:lnTo>
                    <a:pt x="79741" y="126948"/>
                  </a:lnTo>
                  <a:lnTo>
                    <a:pt x="62653" y="159485"/>
                  </a:lnTo>
                  <a:lnTo>
                    <a:pt x="55333" y="192107"/>
                  </a:lnTo>
                  <a:lnTo>
                    <a:pt x="56632" y="217818"/>
                  </a:lnTo>
                  <a:lnTo>
                    <a:pt x="61697" y="230377"/>
                  </a:lnTo>
                  <a:lnTo>
                    <a:pt x="65079" y="235758"/>
                  </a:lnTo>
                  <a:lnTo>
                    <a:pt x="83710" y="250266"/>
                  </a:lnTo>
                  <a:lnTo>
                    <a:pt x="107615" y="256822"/>
                  </a:lnTo>
                  <a:lnTo>
                    <a:pt x="140017" y="251830"/>
                  </a:lnTo>
                  <a:lnTo>
                    <a:pt x="170260" y="244626"/>
                  </a:lnTo>
                  <a:lnTo>
                    <a:pt x="209005" y="23345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434" name="SMARTInkShape-Group44"/>
          <p:cNvGrpSpPr/>
          <p:nvPr/>
        </p:nvGrpSpPr>
        <p:grpSpPr>
          <a:xfrm>
            <a:off x="4794069" y="3696789"/>
            <a:ext cx="1443446" cy="435836"/>
            <a:chOff x="4794069" y="3696789"/>
            <a:chExt cx="1443446" cy="435836"/>
          </a:xfrm>
        </p:grpSpPr>
        <p:sp>
          <p:nvSpPr>
            <p:cNvPr id="427" name="SMARTInkShape-394"/>
            <p:cNvSpPr/>
            <p:nvPr/>
          </p:nvSpPr>
          <p:spPr>
            <a:xfrm>
              <a:off x="6185263" y="3696789"/>
              <a:ext cx="19595" cy="346166"/>
            </a:xfrm>
            <a:custGeom>
              <a:avLst/>
              <a:gdLst/>
              <a:ahLst/>
              <a:cxnLst/>
              <a:rect l="0" t="0" r="0" b="0"/>
              <a:pathLst>
                <a:path w="19595" h="346166">
                  <a:moveTo>
                    <a:pt x="0" y="0"/>
                  </a:moveTo>
                  <a:lnTo>
                    <a:pt x="0" y="28221"/>
                  </a:lnTo>
                  <a:lnTo>
                    <a:pt x="724" y="52791"/>
                  </a:lnTo>
                  <a:lnTo>
                    <a:pt x="3467" y="74988"/>
                  </a:lnTo>
                  <a:lnTo>
                    <a:pt x="7104" y="101303"/>
                  </a:lnTo>
                  <a:lnTo>
                    <a:pt x="10413" y="130658"/>
                  </a:lnTo>
                  <a:lnTo>
                    <a:pt x="11885" y="163056"/>
                  </a:lnTo>
                  <a:lnTo>
                    <a:pt x="14474" y="194873"/>
                  </a:lnTo>
                  <a:lnTo>
                    <a:pt x="17318" y="225947"/>
                  </a:lnTo>
                  <a:lnTo>
                    <a:pt x="18583" y="256691"/>
                  </a:lnTo>
                  <a:lnTo>
                    <a:pt x="18921" y="273453"/>
                  </a:lnTo>
                  <a:lnTo>
                    <a:pt x="19144" y="291159"/>
                  </a:lnTo>
                  <a:lnTo>
                    <a:pt x="19395" y="321718"/>
                  </a:lnTo>
                  <a:lnTo>
                    <a:pt x="19594" y="34616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28" name="SMARTInkShape-395"/>
            <p:cNvSpPr/>
            <p:nvPr/>
          </p:nvSpPr>
          <p:spPr>
            <a:xfrm>
              <a:off x="5998057" y="3926226"/>
              <a:ext cx="239458" cy="141069"/>
            </a:xfrm>
            <a:custGeom>
              <a:avLst/>
              <a:gdLst/>
              <a:ahLst/>
              <a:cxnLst/>
              <a:rect l="0" t="0" r="0" b="0"/>
              <a:pathLst>
                <a:path w="239458" h="141069">
                  <a:moveTo>
                    <a:pt x="239457" y="18757"/>
                  </a:moveTo>
                  <a:lnTo>
                    <a:pt x="235990" y="18757"/>
                  </a:lnTo>
                  <a:lnTo>
                    <a:pt x="232352" y="16822"/>
                  </a:lnTo>
                  <a:lnTo>
                    <a:pt x="214185" y="3404"/>
                  </a:lnTo>
                  <a:lnTo>
                    <a:pt x="186676" y="0"/>
                  </a:lnTo>
                  <a:lnTo>
                    <a:pt x="158181" y="136"/>
                  </a:lnTo>
                  <a:lnTo>
                    <a:pt x="129579" y="5176"/>
                  </a:lnTo>
                  <a:lnTo>
                    <a:pt x="106440" y="11753"/>
                  </a:lnTo>
                  <a:lnTo>
                    <a:pt x="83576" y="23385"/>
                  </a:lnTo>
                  <a:lnTo>
                    <a:pt x="52240" y="44318"/>
                  </a:lnTo>
                  <a:lnTo>
                    <a:pt x="26506" y="64309"/>
                  </a:lnTo>
                  <a:lnTo>
                    <a:pt x="13457" y="77465"/>
                  </a:lnTo>
                  <a:lnTo>
                    <a:pt x="5240" y="90570"/>
                  </a:lnTo>
                  <a:lnTo>
                    <a:pt x="0" y="110187"/>
                  </a:lnTo>
                  <a:lnTo>
                    <a:pt x="716" y="115996"/>
                  </a:lnTo>
                  <a:lnTo>
                    <a:pt x="5382" y="126321"/>
                  </a:lnTo>
                  <a:lnTo>
                    <a:pt x="14229" y="133813"/>
                  </a:lnTo>
                  <a:lnTo>
                    <a:pt x="25419" y="138836"/>
                  </a:lnTo>
                  <a:lnTo>
                    <a:pt x="37649" y="141068"/>
                  </a:lnTo>
                  <a:lnTo>
                    <a:pt x="60241" y="138858"/>
                  </a:lnTo>
                  <a:lnTo>
                    <a:pt x="88788" y="130138"/>
                  </a:lnTo>
                  <a:lnTo>
                    <a:pt x="116760" y="114896"/>
                  </a:lnTo>
                  <a:lnTo>
                    <a:pt x="143433" y="96591"/>
                  </a:lnTo>
                  <a:lnTo>
                    <a:pt x="155172" y="83830"/>
                  </a:lnTo>
                  <a:lnTo>
                    <a:pt x="167612" y="6447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29" name="SMARTInkShape-396"/>
            <p:cNvSpPr/>
            <p:nvPr/>
          </p:nvSpPr>
          <p:spPr>
            <a:xfrm>
              <a:off x="5669280" y="3905794"/>
              <a:ext cx="209006" cy="162749"/>
            </a:xfrm>
            <a:custGeom>
              <a:avLst/>
              <a:gdLst/>
              <a:ahLst/>
              <a:cxnLst/>
              <a:rect l="0" t="0" r="0" b="0"/>
              <a:pathLst>
                <a:path w="209006" h="162749">
                  <a:moveTo>
                    <a:pt x="0" y="0"/>
                  </a:moveTo>
                  <a:lnTo>
                    <a:pt x="0" y="30620"/>
                  </a:lnTo>
                  <a:lnTo>
                    <a:pt x="3467" y="58380"/>
                  </a:lnTo>
                  <a:lnTo>
                    <a:pt x="11140" y="90044"/>
                  </a:lnTo>
                  <a:lnTo>
                    <a:pt x="17709" y="122316"/>
                  </a:lnTo>
                  <a:lnTo>
                    <a:pt x="19429" y="154090"/>
                  </a:lnTo>
                  <a:lnTo>
                    <a:pt x="19562" y="161470"/>
                  </a:lnTo>
                  <a:lnTo>
                    <a:pt x="20298" y="162075"/>
                  </a:lnTo>
                  <a:lnTo>
                    <a:pt x="23052" y="162748"/>
                  </a:lnTo>
                  <a:lnTo>
                    <a:pt x="23351" y="162201"/>
                  </a:lnTo>
                  <a:lnTo>
                    <a:pt x="20551" y="156110"/>
                  </a:lnTo>
                  <a:lnTo>
                    <a:pt x="19649" y="128918"/>
                  </a:lnTo>
                  <a:lnTo>
                    <a:pt x="20331" y="98951"/>
                  </a:lnTo>
                  <a:lnTo>
                    <a:pt x="24811" y="73668"/>
                  </a:lnTo>
                  <a:lnTo>
                    <a:pt x="34763" y="41054"/>
                  </a:lnTo>
                  <a:lnTo>
                    <a:pt x="50491" y="16899"/>
                  </a:lnTo>
                  <a:lnTo>
                    <a:pt x="60902" y="11139"/>
                  </a:lnTo>
                  <a:lnTo>
                    <a:pt x="72788" y="9305"/>
                  </a:lnTo>
                  <a:lnTo>
                    <a:pt x="85327" y="10909"/>
                  </a:lnTo>
                  <a:lnTo>
                    <a:pt x="117621" y="26989"/>
                  </a:lnTo>
                  <a:lnTo>
                    <a:pt x="143703" y="47181"/>
                  </a:lnTo>
                  <a:lnTo>
                    <a:pt x="164605" y="76623"/>
                  </a:lnTo>
                  <a:lnTo>
                    <a:pt x="182711" y="106092"/>
                  </a:lnTo>
                  <a:lnTo>
                    <a:pt x="199414" y="137826"/>
                  </a:lnTo>
                  <a:lnTo>
                    <a:pt x="209005" y="15675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30" name="SMARTInkShape-397"/>
            <p:cNvSpPr/>
            <p:nvPr/>
          </p:nvSpPr>
          <p:spPr>
            <a:xfrm>
              <a:off x="5506901" y="3879668"/>
              <a:ext cx="84003" cy="195944"/>
            </a:xfrm>
            <a:custGeom>
              <a:avLst/>
              <a:gdLst/>
              <a:ahLst/>
              <a:cxnLst/>
              <a:rect l="0" t="0" r="0" b="0"/>
              <a:pathLst>
                <a:path w="84003" h="195944">
                  <a:moveTo>
                    <a:pt x="5626" y="0"/>
                  </a:moveTo>
                  <a:lnTo>
                    <a:pt x="5626" y="9091"/>
                  </a:lnTo>
                  <a:lnTo>
                    <a:pt x="0" y="37831"/>
                  </a:lnTo>
                  <a:lnTo>
                    <a:pt x="4487" y="70261"/>
                  </a:lnTo>
                  <a:lnTo>
                    <a:pt x="10287" y="95970"/>
                  </a:lnTo>
                  <a:lnTo>
                    <a:pt x="17328" y="121972"/>
                  </a:lnTo>
                  <a:lnTo>
                    <a:pt x="28282" y="147335"/>
                  </a:lnTo>
                  <a:lnTo>
                    <a:pt x="41448" y="168236"/>
                  </a:lnTo>
                  <a:lnTo>
                    <a:pt x="63098" y="186734"/>
                  </a:lnTo>
                  <a:lnTo>
                    <a:pt x="75147" y="193215"/>
                  </a:lnTo>
                  <a:lnTo>
                    <a:pt x="84002" y="19594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31" name="SMARTInkShape-398"/>
            <p:cNvSpPr/>
            <p:nvPr/>
          </p:nvSpPr>
          <p:spPr>
            <a:xfrm>
              <a:off x="5355879" y="3905794"/>
              <a:ext cx="97865" cy="152783"/>
            </a:xfrm>
            <a:custGeom>
              <a:avLst/>
              <a:gdLst/>
              <a:ahLst/>
              <a:cxnLst/>
              <a:rect l="0" t="0" r="0" b="0"/>
              <a:pathLst>
                <a:path w="97865" h="152783">
                  <a:moveTo>
                    <a:pt x="12955" y="0"/>
                  </a:moveTo>
                  <a:lnTo>
                    <a:pt x="13680" y="16355"/>
                  </a:lnTo>
                  <a:lnTo>
                    <a:pt x="16424" y="24444"/>
                  </a:lnTo>
                  <a:lnTo>
                    <a:pt x="16190" y="34812"/>
                  </a:lnTo>
                  <a:lnTo>
                    <a:pt x="10127" y="62676"/>
                  </a:lnTo>
                  <a:lnTo>
                    <a:pt x="2667" y="90919"/>
                  </a:lnTo>
                  <a:lnTo>
                    <a:pt x="440" y="117463"/>
                  </a:lnTo>
                  <a:lnTo>
                    <a:pt x="0" y="136737"/>
                  </a:lnTo>
                  <a:lnTo>
                    <a:pt x="1416" y="139781"/>
                  </a:lnTo>
                  <a:lnTo>
                    <a:pt x="6859" y="145098"/>
                  </a:lnTo>
                  <a:lnTo>
                    <a:pt x="18083" y="152172"/>
                  </a:lnTo>
                  <a:lnTo>
                    <a:pt x="28297" y="152782"/>
                  </a:lnTo>
                  <a:lnTo>
                    <a:pt x="58975" y="145346"/>
                  </a:lnTo>
                  <a:lnTo>
                    <a:pt x="91224" y="133485"/>
                  </a:lnTo>
                  <a:lnTo>
                    <a:pt x="97864" y="13062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32" name="SMARTInkShape-399"/>
            <p:cNvSpPr/>
            <p:nvPr/>
          </p:nvSpPr>
          <p:spPr>
            <a:xfrm>
              <a:off x="5075897" y="3899263"/>
              <a:ext cx="212384" cy="184633"/>
            </a:xfrm>
            <a:custGeom>
              <a:avLst/>
              <a:gdLst/>
              <a:ahLst/>
              <a:cxnLst/>
              <a:rect l="0" t="0" r="0" b="0"/>
              <a:pathLst>
                <a:path w="212384" h="184633">
                  <a:moveTo>
                    <a:pt x="103526" y="0"/>
                  </a:moveTo>
                  <a:lnTo>
                    <a:pt x="97585" y="5214"/>
                  </a:lnTo>
                  <a:lnTo>
                    <a:pt x="68952" y="24158"/>
                  </a:lnTo>
                  <a:lnTo>
                    <a:pt x="37402" y="53583"/>
                  </a:lnTo>
                  <a:lnTo>
                    <a:pt x="15717" y="78771"/>
                  </a:lnTo>
                  <a:lnTo>
                    <a:pt x="6442" y="95969"/>
                  </a:lnTo>
                  <a:lnTo>
                    <a:pt x="1221" y="121245"/>
                  </a:lnTo>
                  <a:lnTo>
                    <a:pt x="0" y="135893"/>
                  </a:lnTo>
                  <a:lnTo>
                    <a:pt x="1851" y="142121"/>
                  </a:lnTo>
                  <a:lnTo>
                    <a:pt x="9715" y="152911"/>
                  </a:lnTo>
                  <a:lnTo>
                    <a:pt x="26381" y="167147"/>
                  </a:lnTo>
                  <a:lnTo>
                    <a:pt x="52042" y="177089"/>
                  </a:lnTo>
                  <a:lnTo>
                    <a:pt x="82627" y="184632"/>
                  </a:lnTo>
                  <a:lnTo>
                    <a:pt x="114670" y="184528"/>
                  </a:lnTo>
                  <a:lnTo>
                    <a:pt x="143678" y="176433"/>
                  </a:lnTo>
                  <a:lnTo>
                    <a:pt x="170657" y="164843"/>
                  </a:lnTo>
                  <a:lnTo>
                    <a:pt x="193569" y="148748"/>
                  </a:lnTo>
                  <a:lnTo>
                    <a:pt x="203537" y="134569"/>
                  </a:lnTo>
                  <a:lnTo>
                    <a:pt x="209661" y="118591"/>
                  </a:lnTo>
                  <a:lnTo>
                    <a:pt x="212383" y="94001"/>
                  </a:lnTo>
                  <a:lnTo>
                    <a:pt x="208190" y="72604"/>
                  </a:lnTo>
                  <a:lnTo>
                    <a:pt x="201811" y="59120"/>
                  </a:lnTo>
                  <a:lnTo>
                    <a:pt x="183125" y="39288"/>
                  </a:lnTo>
                  <a:lnTo>
                    <a:pt x="156018" y="23511"/>
                  </a:lnTo>
                  <a:lnTo>
                    <a:pt x="126619" y="11114"/>
                  </a:lnTo>
                  <a:lnTo>
                    <a:pt x="116588" y="653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33" name="SMARTInkShape-400"/>
            <p:cNvSpPr/>
            <p:nvPr/>
          </p:nvSpPr>
          <p:spPr>
            <a:xfrm>
              <a:off x="4794069" y="3788333"/>
              <a:ext cx="202813" cy="344292"/>
            </a:xfrm>
            <a:custGeom>
              <a:avLst/>
              <a:gdLst/>
              <a:ahLst/>
              <a:cxnLst/>
              <a:rect l="0" t="0" r="0" b="0"/>
              <a:pathLst>
                <a:path w="202813" h="344292">
                  <a:moveTo>
                    <a:pt x="163285" y="19490"/>
                  </a:moveTo>
                  <a:lnTo>
                    <a:pt x="163285" y="16023"/>
                  </a:lnTo>
                  <a:lnTo>
                    <a:pt x="164011" y="15002"/>
                  </a:lnTo>
                  <a:lnTo>
                    <a:pt x="165220" y="14321"/>
                  </a:lnTo>
                  <a:lnTo>
                    <a:pt x="166752" y="13866"/>
                  </a:lnTo>
                  <a:lnTo>
                    <a:pt x="167773" y="12838"/>
                  </a:lnTo>
                  <a:lnTo>
                    <a:pt x="168908" y="9760"/>
                  </a:lnTo>
                  <a:lnTo>
                    <a:pt x="168485" y="7923"/>
                  </a:lnTo>
                  <a:lnTo>
                    <a:pt x="166081" y="3948"/>
                  </a:lnTo>
                  <a:lnTo>
                    <a:pt x="164423" y="2596"/>
                  </a:lnTo>
                  <a:lnTo>
                    <a:pt x="160646" y="1096"/>
                  </a:lnTo>
                  <a:lnTo>
                    <a:pt x="129824" y="0"/>
                  </a:lnTo>
                  <a:lnTo>
                    <a:pt x="99128" y="5131"/>
                  </a:lnTo>
                  <a:lnTo>
                    <a:pt x="73720" y="11768"/>
                  </a:lnTo>
                  <a:lnTo>
                    <a:pt x="41064" y="26646"/>
                  </a:lnTo>
                  <a:lnTo>
                    <a:pt x="28410" y="35008"/>
                  </a:lnTo>
                  <a:lnTo>
                    <a:pt x="20367" y="43562"/>
                  </a:lnTo>
                  <a:lnTo>
                    <a:pt x="11759" y="60005"/>
                  </a:lnTo>
                  <a:lnTo>
                    <a:pt x="11468" y="65369"/>
                  </a:lnTo>
                  <a:lnTo>
                    <a:pt x="25172" y="95827"/>
                  </a:lnTo>
                  <a:lnTo>
                    <a:pt x="44307" y="116857"/>
                  </a:lnTo>
                  <a:lnTo>
                    <a:pt x="71831" y="136876"/>
                  </a:lnTo>
                  <a:lnTo>
                    <a:pt x="102966" y="160064"/>
                  </a:lnTo>
                  <a:lnTo>
                    <a:pt x="135172" y="185319"/>
                  </a:lnTo>
                  <a:lnTo>
                    <a:pt x="164228" y="207720"/>
                  </a:lnTo>
                  <a:lnTo>
                    <a:pt x="189625" y="239282"/>
                  </a:lnTo>
                  <a:lnTo>
                    <a:pt x="199423" y="253610"/>
                  </a:lnTo>
                  <a:lnTo>
                    <a:pt x="202812" y="269170"/>
                  </a:lnTo>
                  <a:lnTo>
                    <a:pt x="201172" y="284310"/>
                  </a:lnTo>
                  <a:lnTo>
                    <a:pt x="195606" y="295877"/>
                  </a:lnTo>
                  <a:lnTo>
                    <a:pt x="177378" y="314016"/>
                  </a:lnTo>
                  <a:lnTo>
                    <a:pt x="153591" y="329713"/>
                  </a:lnTo>
                  <a:lnTo>
                    <a:pt x="124692" y="340088"/>
                  </a:lnTo>
                  <a:lnTo>
                    <a:pt x="93148" y="344291"/>
                  </a:lnTo>
                  <a:lnTo>
                    <a:pt x="64288" y="342070"/>
                  </a:lnTo>
                  <a:lnTo>
                    <a:pt x="33744" y="329602"/>
                  </a:lnTo>
                  <a:lnTo>
                    <a:pt x="0" y="30687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443" name="SMARTInkShape-Group45"/>
          <p:cNvGrpSpPr/>
          <p:nvPr/>
        </p:nvGrpSpPr>
        <p:grpSpPr>
          <a:xfrm>
            <a:off x="5943600" y="2515508"/>
            <a:ext cx="1639389" cy="730613"/>
            <a:chOff x="5943600" y="2515508"/>
            <a:chExt cx="1639389" cy="730613"/>
          </a:xfrm>
        </p:grpSpPr>
        <p:sp>
          <p:nvSpPr>
            <p:cNvPr id="435" name="SMARTInkShape-401"/>
            <p:cNvSpPr/>
            <p:nvPr/>
          </p:nvSpPr>
          <p:spPr>
            <a:xfrm>
              <a:off x="7321731" y="2645228"/>
              <a:ext cx="195944" cy="26127"/>
            </a:xfrm>
            <a:custGeom>
              <a:avLst/>
              <a:gdLst/>
              <a:ahLst/>
              <a:cxnLst/>
              <a:rect l="0" t="0" r="0" b="0"/>
              <a:pathLst>
                <a:path w="195944" h="26127">
                  <a:moveTo>
                    <a:pt x="0" y="26126"/>
                  </a:moveTo>
                  <a:lnTo>
                    <a:pt x="0" y="22659"/>
                  </a:lnTo>
                  <a:lnTo>
                    <a:pt x="725" y="21637"/>
                  </a:lnTo>
                  <a:lnTo>
                    <a:pt x="1936" y="20957"/>
                  </a:lnTo>
                  <a:lnTo>
                    <a:pt x="9091" y="19864"/>
                  </a:lnTo>
                  <a:lnTo>
                    <a:pt x="37830" y="16151"/>
                  </a:lnTo>
                  <a:lnTo>
                    <a:pt x="68783" y="13978"/>
                  </a:lnTo>
                  <a:lnTo>
                    <a:pt x="91046" y="13470"/>
                  </a:lnTo>
                  <a:lnTo>
                    <a:pt x="113037" y="12518"/>
                  </a:lnTo>
                  <a:lnTo>
                    <a:pt x="145092" y="8628"/>
                  </a:lnTo>
                  <a:lnTo>
                    <a:pt x="171845" y="6427"/>
                  </a:lnTo>
                  <a:lnTo>
                    <a:pt x="195943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36" name="SMARTInkShape-402"/>
            <p:cNvSpPr/>
            <p:nvPr/>
          </p:nvSpPr>
          <p:spPr>
            <a:xfrm>
              <a:off x="7406640" y="2515508"/>
              <a:ext cx="176349" cy="338658"/>
            </a:xfrm>
            <a:custGeom>
              <a:avLst/>
              <a:gdLst/>
              <a:ahLst/>
              <a:cxnLst/>
              <a:rect l="0" t="0" r="0" b="0"/>
              <a:pathLst>
                <a:path w="176349" h="338658">
                  <a:moveTo>
                    <a:pt x="0" y="5623"/>
                  </a:moveTo>
                  <a:lnTo>
                    <a:pt x="0" y="0"/>
                  </a:lnTo>
                  <a:lnTo>
                    <a:pt x="5624" y="4795"/>
                  </a:lnTo>
                  <a:lnTo>
                    <a:pt x="10967" y="33796"/>
                  </a:lnTo>
                  <a:lnTo>
                    <a:pt x="12649" y="65241"/>
                  </a:lnTo>
                  <a:lnTo>
                    <a:pt x="11005" y="92714"/>
                  </a:lnTo>
                  <a:lnTo>
                    <a:pt x="7856" y="123836"/>
                  </a:lnTo>
                  <a:lnTo>
                    <a:pt x="6925" y="154103"/>
                  </a:lnTo>
                  <a:lnTo>
                    <a:pt x="6648" y="183391"/>
                  </a:lnTo>
                  <a:lnTo>
                    <a:pt x="6566" y="211179"/>
                  </a:lnTo>
                  <a:lnTo>
                    <a:pt x="10005" y="243540"/>
                  </a:lnTo>
                  <a:lnTo>
                    <a:pt x="18398" y="272672"/>
                  </a:lnTo>
                  <a:lnTo>
                    <a:pt x="33282" y="299391"/>
                  </a:lnTo>
                  <a:lnTo>
                    <a:pt x="42369" y="311810"/>
                  </a:lnTo>
                  <a:lnTo>
                    <a:pt x="59725" y="326235"/>
                  </a:lnTo>
                  <a:lnTo>
                    <a:pt x="78657" y="334703"/>
                  </a:lnTo>
                  <a:lnTo>
                    <a:pt x="111071" y="338196"/>
                  </a:lnTo>
                  <a:lnTo>
                    <a:pt x="141760" y="338657"/>
                  </a:lnTo>
                  <a:lnTo>
                    <a:pt x="151542" y="337970"/>
                  </a:lnTo>
                  <a:lnTo>
                    <a:pt x="164482" y="333502"/>
                  </a:lnTo>
                  <a:lnTo>
                    <a:pt x="174643" y="326839"/>
                  </a:lnTo>
                  <a:lnTo>
                    <a:pt x="175591" y="324251"/>
                  </a:lnTo>
                  <a:lnTo>
                    <a:pt x="176348" y="31913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37" name="SMARTInkShape-403"/>
            <p:cNvSpPr/>
            <p:nvPr/>
          </p:nvSpPr>
          <p:spPr>
            <a:xfrm>
              <a:off x="7099663" y="2612571"/>
              <a:ext cx="209007" cy="318220"/>
            </a:xfrm>
            <a:custGeom>
              <a:avLst/>
              <a:gdLst/>
              <a:ahLst/>
              <a:cxnLst/>
              <a:rect l="0" t="0" r="0" b="0"/>
              <a:pathLst>
                <a:path w="209007" h="318220">
                  <a:moveTo>
                    <a:pt x="0" y="0"/>
                  </a:moveTo>
                  <a:lnTo>
                    <a:pt x="0" y="3468"/>
                  </a:lnTo>
                  <a:lnTo>
                    <a:pt x="1935" y="7105"/>
                  </a:lnTo>
                  <a:lnTo>
                    <a:pt x="3468" y="9091"/>
                  </a:lnTo>
                  <a:lnTo>
                    <a:pt x="6127" y="40959"/>
                  </a:lnTo>
                  <a:lnTo>
                    <a:pt x="6413" y="69710"/>
                  </a:lnTo>
                  <a:lnTo>
                    <a:pt x="6478" y="94120"/>
                  </a:lnTo>
                  <a:lnTo>
                    <a:pt x="6507" y="121902"/>
                  </a:lnTo>
                  <a:lnTo>
                    <a:pt x="6521" y="149247"/>
                  </a:lnTo>
                  <a:lnTo>
                    <a:pt x="6527" y="175189"/>
                  </a:lnTo>
                  <a:lnTo>
                    <a:pt x="6530" y="198815"/>
                  </a:lnTo>
                  <a:lnTo>
                    <a:pt x="8465" y="221410"/>
                  </a:lnTo>
                  <a:lnTo>
                    <a:pt x="13635" y="250660"/>
                  </a:lnTo>
                  <a:lnTo>
                    <a:pt x="19535" y="280908"/>
                  </a:lnTo>
                  <a:lnTo>
                    <a:pt x="26177" y="297166"/>
                  </a:lnTo>
                  <a:lnTo>
                    <a:pt x="27611" y="298259"/>
                  </a:lnTo>
                  <a:lnTo>
                    <a:pt x="29293" y="298988"/>
                  </a:lnTo>
                  <a:lnTo>
                    <a:pt x="30414" y="298748"/>
                  </a:lnTo>
                  <a:lnTo>
                    <a:pt x="31161" y="297863"/>
                  </a:lnTo>
                  <a:lnTo>
                    <a:pt x="31992" y="294944"/>
                  </a:lnTo>
                  <a:lnTo>
                    <a:pt x="33185" y="288494"/>
                  </a:lnTo>
                  <a:lnTo>
                    <a:pt x="37787" y="273680"/>
                  </a:lnTo>
                  <a:lnTo>
                    <a:pt x="43492" y="246525"/>
                  </a:lnTo>
                  <a:lnTo>
                    <a:pt x="46511" y="222381"/>
                  </a:lnTo>
                  <a:lnTo>
                    <a:pt x="55227" y="193294"/>
                  </a:lnTo>
                  <a:lnTo>
                    <a:pt x="63454" y="165969"/>
                  </a:lnTo>
                  <a:lnTo>
                    <a:pt x="75487" y="140213"/>
                  </a:lnTo>
                  <a:lnTo>
                    <a:pt x="91793" y="119922"/>
                  </a:lnTo>
                  <a:lnTo>
                    <a:pt x="101515" y="111840"/>
                  </a:lnTo>
                  <a:lnTo>
                    <a:pt x="112608" y="107764"/>
                  </a:lnTo>
                  <a:lnTo>
                    <a:pt x="124071" y="106678"/>
                  </a:lnTo>
                  <a:lnTo>
                    <a:pt x="134003" y="108615"/>
                  </a:lnTo>
                  <a:lnTo>
                    <a:pt x="141321" y="113829"/>
                  </a:lnTo>
                  <a:lnTo>
                    <a:pt x="155399" y="132471"/>
                  </a:lnTo>
                  <a:lnTo>
                    <a:pt x="166942" y="162333"/>
                  </a:lnTo>
                  <a:lnTo>
                    <a:pt x="173964" y="188323"/>
                  </a:lnTo>
                  <a:lnTo>
                    <a:pt x="179915" y="217956"/>
                  </a:lnTo>
                  <a:lnTo>
                    <a:pt x="182002" y="245444"/>
                  </a:lnTo>
                  <a:lnTo>
                    <a:pt x="182620" y="271248"/>
                  </a:lnTo>
                  <a:lnTo>
                    <a:pt x="184764" y="297904"/>
                  </a:lnTo>
                  <a:lnTo>
                    <a:pt x="189970" y="310820"/>
                  </a:lnTo>
                  <a:lnTo>
                    <a:pt x="194763" y="318219"/>
                  </a:lnTo>
                  <a:lnTo>
                    <a:pt x="195882" y="318101"/>
                  </a:lnTo>
                  <a:lnTo>
                    <a:pt x="202892" y="314631"/>
                  </a:lnTo>
                  <a:lnTo>
                    <a:pt x="209006" y="31350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38" name="SMARTInkShape-404"/>
            <p:cNvSpPr/>
            <p:nvPr/>
          </p:nvSpPr>
          <p:spPr>
            <a:xfrm>
              <a:off x="6862152" y="2770840"/>
              <a:ext cx="185122" cy="353928"/>
            </a:xfrm>
            <a:custGeom>
              <a:avLst/>
              <a:gdLst/>
              <a:ahLst/>
              <a:cxnLst/>
              <a:rect l="0" t="0" r="0" b="0"/>
              <a:pathLst>
                <a:path w="185122" h="353928">
                  <a:moveTo>
                    <a:pt x="119945" y="5017"/>
                  </a:moveTo>
                  <a:lnTo>
                    <a:pt x="91545" y="18250"/>
                  </a:lnTo>
                  <a:lnTo>
                    <a:pt x="71616" y="28532"/>
                  </a:lnTo>
                  <a:lnTo>
                    <a:pt x="42343" y="51512"/>
                  </a:lnTo>
                  <a:lnTo>
                    <a:pt x="12883" y="81561"/>
                  </a:lnTo>
                  <a:lnTo>
                    <a:pt x="987" y="100449"/>
                  </a:lnTo>
                  <a:lnTo>
                    <a:pt x="0" y="104924"/>
                  </a:lnTo>
                  <a:lnTo>
                    <a:pt x="838" y="113767"/>
                  </a:lnTo>
                  <a:lnTo>
                    <a:pt x="3630" y="120600"/>
                  </a:lnTo>
                  <a:lnTo>
                    <a:pt x="5390" y="123438"/>
                  </a:lnTo>
                  <a:lnTo>
                    <a:pt x="8741" y="125330"/>
                  </a:lnTo>
                  <a:lnTo>
                    <a:pt x="18269" y="127432"/>
                  </a:lnTo>
                  <a:lnTo>
                    <a:pt x="27826" y="126431"/>
                  </a:lnTo>
                  <a:lnTo>
                    <a:pt x="56127" y="117149"/>
                  </a:lnTo>
                  <a:lnTo>
                    <a:pt x="78216" y="105652"/>
                  </a:lnTo>
                  <a:lnTo>
                    <a:pt x="107551" y="79821"/>
                  </a:lnTo>
                  <a:lnTo>
                    <a:pt x="116372" y="68743"/>
                  </a:lnTo>
                  <a:lnTo>
                    <a:pt x="130361" y="37465"/>
                  </a:lnTo>
                  <a:lnTo>
                    <a:pt x="138639" y="8896"/>
                  </a:lnTo>
                  <a:lnTo>
                    <a:pt x="139139" y="3596"/>
                  </a:lnTo>
                  <a:lnTo>
                    <a:pt x="138547" y="1893"/>
                  </a:lnTo>
                  <a:lnTo>
                    <a:pt x="137425" y="757"/>
                  </a:lnTo>
                  <a:lnTo>
                    <a:pt x="135953" y="0"/>
                  </a:lnTo>
                  <a:lnTo>
                    <a:pt x="134971" y="221"/>
                  </a:lnTo>
                  <a:lnTo>
                    <a:pt x="134317" y="1094"/>
                  </a:lnTo>
                  <a:lnTo>
                    <a:pt x="133589" y="4725"/>
                  </a:lnTo>
                  <a:lnTo>
                    <a:pt x="133059" y="32359"/>
                  </a:lnTo>
                  <a:lnTo>
                    <a:pt x="134953" y="59444"/>
                  </a:lnTo>
                  <a:lnTo>
                    <a:pt x="140116" y="85974"/>
                  </a:lnTo>
                  <a:lnTo>
                    <a:pt x="148177" y="116816"/>
                  </a:lnTo>
                  <a:lnTo>
                    <a:pt x="157823" y="148935"/>
                  </a:lnTo>
                  <a:lnTo>
                    <a:pt x="167212" y="181433"/>
                  </a:lnTo>
                  <a:lnTo>
                    <a:pt x="177252" y="214043"/>
                  </a:lnTo>
                  <a:lnTo>
                    <a:pt x="182887" y="244750"/>
                  </a:lnTo>
                  <a:lnTo>
                    <a:pt x="184557" y="272234"/>
                  </a:lnTo>
                  <a:lnTo>
                    <a:pt x="185121" y="304060"/>
                  </a:lnTo>
                  <a:lnTo>
                    <a:pt x="181751" y="324641"/>
                  </a:lnTo>
                  <a:lnTo>
                    <a:pt x="176201" y="334064"/>
                  </a:lnTo>
                  <a:lnTo>
                    <a:pt x="164916" y="343450"/>
                  </a:lnTo>
                  <a:lnTo>
                    <a:pt x="148510" y="350827"/>
                  </a:lnTo>
                  <a:lnTo>
                    <a:pt x="134091" y="353927"/>
                  </a:lnTo>
                  <a:lnTo>
                    <a:pt x="107096" y="350005"/>
                  </a:lnTo>
                  <a:lnTo>
                    <a:pt x="87352" y="342367"/>
                  </a:lnTo>
                  <a:lnTo>
                    <a:pt x="61174" y="326783"/>
                  </a:lnTo>
                  <a:lnTo>
                    <a:pt x="35764" y="300025"/>
                  </a:lnTo>
                  <a:lnTo>
                    <a:pt x="22108" y="280387"/>
                  </a:lnTo>
                  <a:lnTo>
                    <a:pt x="15442" y="25974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39" name="SMARTInkShape-405"/>
            <p:cNvSpPr/>
            <p:nvPr/>
          </p:nvSpPr>
          <p:spPr>
            <a:xfrm>
              <a:off x="6773091" y="2723606"/>
              <a:ext cx="1" cy="13063"/>
            </a:xfrm>
            <a:custGeom>
              <a:avLst/>
              <a:gdLst/>
              <a:ahLst/>
              <a:cxnLst/>
              <a:rect l="0" t="0" r="0" b="0"/>
              <a:pathLst>
                <a:path w="1" h="13063">
                  <a:moveTo>
                    <a:pt x="0" y="13062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40" name="SMARTInkShape-406"/>
            <p:cNvSpPr/>
            <p:nvPr/>
          </p:nvSpPr>
          <p:spPr>
            <a:xfrm>
              <a:off x="6773091" y="2815046"/>
              <a:ext cx="19595" cy="117567"/>
            </a:xfrm>
            <a:custGeom>
              <a:avLst/>
              <a:gdLst/>
              <a:ahLst/>
              <a:cxnLst/>
              <a:rect l="0" t="0" r="0" b="0"/>
              <a:pathLst>
                <a:path w="19595" h="117567">
                  <a:moveTo>
                    <a:pt x="0" y="0"/>
                  </a:moveTo>
                  <a:lnTo>
                    <a:pt x="0" y="27911"/>
                  </a:lnTo>
                  <a:lnTo>
                    <a:pt x="7105" y="59018"/>
                  </a:lnTo>
                  <a:lnTo>
                    <a:pt x="14475" y="90887"/>
                  </a:lnTo>
                  <a:lnTo>
                    <a:pt x="18078" y="104339"/>
                  </a:lnTo>
                  <a:lnTo>
                    <a:pt x="19594" y="11756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41" name="SMARTInkShape-407"/>
            <p:cNvSpPr/>
            <p:nvPr/>
          </p:nvSpPr>
          <p:spPr>
            <a:xfrm>
              <a:off x="6681652" y="2651760"/>
              <a:ext cx="13063" cy="293915"/>
            </a:xfrm>
            <a:custGeom>
              <a:avLst/>
              <a:gdLst/>
              <a:ahLst/>
              <a:cxnLst/>
              <a:rect l="0" t="0" r="0" b="0"/>
              <a:pathLst>
                <a:path w="13063" h="293915">
                  <a:moveTo>
                    <a:pt x="0" y="0"/>
                  </a:moveTo>
                  <a:lnTo>
                    <a:pt x="0" y="3468"/>
                  </a:lnTo>
                  <a:lnTo>
                    <a:pt x="6652" y="35299"/>
                  </a:lnTo>
                  <a:lnTo>
                    <a:pt x="10840" y="62307"/>
                  </a:lnTo>
                  <a:lnTo>
                    <a:pt x="12404" y="89742"/>
                  </a:lnTo>
                  <a:lnTo>
                    <a:pt x="12867" y="121256"/>
                  </a:lnTo>
                  <a:lnTo>
                    <a:pt x="12976" y="145331"/>
                  </a:lnTo>
                  <a:lnTo>
                    <a:pt x="11088" y="168611"/>
                  </a:lnTo>
                  <a:lnTo>
                    <a:pt x="8557" y="191053"/>
                  </a:lnTo>
                  <a:lnTo>
                    <a:pt x="7131" y="223361"/>
                  </a:lnTo>
                  <a:lnTo>
                    <a:pt x="6708" y="250916"/>
                  </a:lnTo>
                  <a:lnTo>
                    <a:pt x="8501" y="278164"/>
                  </a:lnTo>
                  <a:lnTo>
                    <a:pt x="13062" y="29391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42" name="SMARTInkShape-408"/>
            <p:cNvSpPr/>
            <p:nvPr/>
          </p:nvSpPr>
          <p:spPr>
            <a:xfrm>
              <a:off x="5943600" y="2907417"/>
              <a:ext cx="553341" cy="338704"/>
            </a:xfrm>
            <a:custGeom>
              <a:avLst/>
              <a:gdLst/>
              <a:ahLst/>
              <a:cxnLst/>
              <a:rect l="0" t="0" r="0" b="0"/>
              <a:pathLst>
                <a:path w="553341" h="338704">
                  <a:moveTo>
                    <a:pt x="0" y="338703"/>
                  </a:moveTo>
                  <a:lnTo>
                    <a:pt x="22707" y="337977"/>
                  </a:lnTo>
                  <a:lnTo>
                    <a:pt x="30896" y="335236"/>
                  </a:lnTo>
                  <a:lnTo>
                    <a:pt x="61346" y="313196"/>
                  </a:lnTo>
                  <a:lnTo>
                    <a:pt x="85668" y="295827"/>
                  </a:lnTo>
                  <a:lnTo>
                    <a:pt x="111259" y="274231"/>
                  </a:lnTo>
                  <a:lnTo>
                    <a:pt x="139162" y="254044"/>
                  </a:lnTo>
                  <a:lnTo>
                    <a:pt x="168475" y="232338"/>
                  </a:lnTo>
                  <a:lnTo>
                    <a:pt x="197480" y="209458"/>
                  </a:lnTo>
                  <a:lnTo>
                    <a:pt x="229055" y="186955"/>
                  </a:lnTo>
                  <a:lnTo>
                    <a:pt x="261392" y="163838"/>
                  </a:lnTo>
                  <a:lnTo>
                    <a:pt x="293955" y="143199"/>
                  </a:lnTo>
                  <a:lnTo>
                    <a:pt x="326583" y="123296"/>
                  </a:lnTo>
                  <a:lnTo>
                    <a:pt x="349073" y="110161"/>
                  </a:lnTo>
                  <a:lnTo>
                    <a:pt x="373583" y="97066"/>
                  </a:lnTo>
                  <a:lnTo>
                    <a:pt x="397056" y="85924"/>
                  </a:lnTo>
                  <a:lnTo>
                    <a:pt x="428735" y="69556"/>
                  </a:lnTo>
                  <a:lnTo>
                    <a:pt x="456507" y="54788"/>
                  </a:lnTo>
                  <a:lnTo>
                    <a:pt x="484961" y="43296"/>
                  </a:lnTo>
                  <a:lnTo>
                    <a:pt x="515466" y="25582"/>
                  </a:lnTo>
                  <a:lnTo>
                    <a:pt x="512363" y="21842"/>
                  </a:lnTo>
                  <a:lnTo>
                    <a:pt x="506873" y="20076"/>
                  </a:lnTo>
                  <a:lnTo>
                    <a:pt x="479229" y="18787"/>
                  </a:lnTo>
                  <a:lnTo>
                    <a:pt x="447682" y="18688"/>
                  </a:lnTo>
                  <a:lnTo>
                    <a:pt x="418659" y="18670"/>
                  </a:lnTo>
                  <a:lnTo>
                    <a:pt x="387078" y="18665"/>
                  </a:lnTo>
                  <a:lnTo>
                    <a:pt x="358206" y="18664"/>
                  </a:lnTo>
                  <a:lnTo>
                    <a:pt x="331268" y="15196"/>
                  </a:lnTo>
                  <a:lnTo>
                    <a:pt x="300353" y="12401"/>
                  </a:lnTo>
                  <a:lnTo>
                    <a:pt x="295822" y="12212"/>
                  </a:lnTo>
                  <a:lnTo>
                    <a:pt x="295912" y="12185"/>
                  </a:lnTo>
                  <a:lnTo>
                    <a:pt x="300957" y="11421"/>
                  </a:lnTo>
                  <a:lnTo>
                    <a:pt x="330966" y="6510"/>
                  </a:lnTo>
                  <a:lnTo>
                    <a:pt x="362466" y="5870"/>
                  </a:lnTo>
                  <a:lnTo>
                    <a:pt x="384859" y="3785"/>
                  </a:lnTo>
                  <a:lnTo>
                    <a:pt x="407631" y="1164"/>
                  </a:lnTo>
                  <a:lnTo>
                    <a:pt x="432266" y="0"/>
                  </a:lnTo>
                  <a:lnTo>
                    <a:pt x="455794" y="1418"/>
                  </a:lnTo>
                  <a:lnTo>
                    <a:pt x="487505" y="4361"/>
                  </a:lnTo>
                  <a:lnTo>
                    <a:pt x="513350" y="7168"/>
                  </a:lnTo>
                  <a:lnTo>
                    <a:pt x="545900" y="13631"/>
                  </a:lnTo>
                  <a:lnTo>
                    <a:pt x="548991" y="15308"/>
                  </a:lnTo>
                  <a:lnTo>
                    <a:pt x="551050" y="17152"/>
                  </a:lnTo>
                  <a:lnTo>
                    <a:pt x="553340" y="21136"/>
                  </a:lnTo>
                  <a:lnTo>
                    <a:pt x="553225" y="23214"/>
                  </a:lnTo>
                  <a:lnTo>
                    <a:pt x="539770" y="55156"/>
                  </a:lnTo>
                  <a:lnTo>
                    <a:pt x="521488" y="82692"/>
                  </a:lnTo>
                  <a:lnTo>
                    <a:pt x="502184" y="112998"/>
                  </a:lnTo>
                  <a:lnTo>
                    <a:pt x="490046" y="141206"/>
                  </a:lnTo>
                  <a:lnTo>
                    <a:pt x="483327" y="16235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456" name="SMARTInkShape-Group46"/>
          <p:cNvGrpSpPr/>
          <p:nvPr/>
        </p:nvGrpSpPr>
        <p:grpSpPr>
          <a:xfrm>
            <a:off x="4781005" y="4238897"/>
            <a:ext cx="2592978" cy="457201"/>
            <a:chOff x="4781005" y="4238897"/>
            <a:chExt cx="2592978" cy="457201"/>
          </a:xfrm>
        </p:grpSpPr>
        <p:sp>
          <p:nvSpPr>
            <p:cNvPr id="444" name="SMARTInkShape-409"/>
            <p:cNvSpPr/>
            <p:nvPr/>
          </p:nvSpPr>
          <p:spPr>
            <a:xfrm>
              <a:off x="7315200" y="4238897"/>
              <a:ext cx="58783" cy="457201"/>
            </a:xfrm>
            <a:custGeom>
              <a:avLst/>
              <a:gdLst/>
              <a:ahLst/>
              <a:cxnLst/>
              <a:rect l="0" t="0" r="0" b="0"/>
              <a:pathLst>
                <a:path w="58783" h="457201">
                  <a:moveTo>
                    <a:pt x="58782" y="0"/>
                  </a:moveTo>
                  <a:lnTo>
                    <a:pt x="58782" y="27912"/>
                  </a:lnTo>
                  <a:lnTo>
                    <a:pt x="58057" y="59270"/>
                  </a:lnTo>
                  <a:lnTo>
                    <a:pt x="55314" y="81497"/>
                  </a:lnTo>
                  <a:lnTo>
                    <a:pt x="53613" y="107824"/>
                  </a:lnTo>
                  <a:lnTo>
                    <a:pt x="51405" y="137185"/>
                  </a:lnTo>
                  <a:lnTo>
                    <a:pt x="45586" y="169587"/>
                  </a:lnTo>
                  <a:lnTo>
                    <a:pt x="42728" y="186355"/>
                  </a:lnTo>
                  <a:lnTo>
                    <a:pt x="40096" y="203339"/>
                  </a:lnTo>
                  <a:lnTo>
                    <a:pt x="37616" y="220468"/>
                  </a:lnTo>
                  <a:lnTo>
                    <a:pt x="35237" y="238419"/>
                  </a:lnTo>
                  <a:lnTo>
                    <a:pt x="32926" y="256917"/>
                  </a:lnTo>
                  <a:lnTo>
                    <a:pt x="30659" y="275781"/>
                  </a:lnTo>
                  <a:lnTo>
                    <a:pt x="27697" y="293437"/>
                  </a:lnTo>
                  <a:lnTo>
                    <a:pt x="24270" y="310287"/>
                  </a:lnTo>
                  <a:lnTo>
                    <a:pt x="20534" y="326601"/>
                  </a:lnTo>
                  <a:lnTo>
                    <a:pt x="17318" y="343283"/>
                  </a:lnTo>
                  <a:lnTo>
                    <a:pt x="14450" y="360210"/>
                  </a:lnTo>
                  <a:lnTo>
                    <a:pt x="9324" y="392321"/>
                  </a:lnTo>
                  <a:lnTo>
                    <a:pt x="4628" y="418689"/>
                  </a:lnTo>
                  <a:lnTo>
                    <a:pt x="0" y="45720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45" name="SMARTInkShape-410"/>
            <p:cNvSpPr/>
            <p:nvPr/>
          </p:nvSpPr>
          <p:spPr>
            <a:xfrm>
              <a:off x="6942569" y="4425214"/>
              <a:ext cx="248535" cy="168250"/>
            </a:xfrm>
            <a:custGeom>
              <a:avLst/>
              <a:gdLst/>
              <a:ahLst/>
              <a:cxnLst/>
              <a:rect l="0" t="0" r="0" b="0"/>
              <a:pathLst>
                <a:path w="248535" h="168250">
                  <a:moveTo>
                    <a:pt x="189751" y="22689"/>
                  </a:moveTo>
                  <a:lnTo>
                    <a:pt x="189751" y="7335"/>
                  </a:lnTo>
                  <a:lnTo>
                    <a:pt x="189025" y="5922"/>
                  </a:lnTo>
                  <a:lnTo>
                    <a:pt x="187815" y="4979"/>
                  </a:lnTo>
                  <a:lnTo>
                    <a:pt x="173725" y="0"/>
                  </a:lnTo>
                  <a:lnTo>
                    <a:pt x="162308" y="26"/>
                  </a:lnTo>
                  <a:lnTo>
                    <a:pt x="130305" y="5956"/>
                  </a:lnTo>
                  <a:lnTo>
                    <a:pt x="99647" y="18941"/>
                  </a:lnTo>
                  <a:lnTo>
                    <a:pt x="67581" y="33109"/>
                  </a:lnTo>
                  <a:lnTo>
                    <a:pt x="38567" y="49966"/>
                  </a:lnTo>
                  <a:lnTo>
                    <a:pt x="8178" y="79688"/>
                  </a:lnTo>
                  <a:lnTo>
                    <a:pt x="920" y="88662"/>
                  </a:lnTo>
                  <a:lnTo>
                    <a:pt x="0" y="92071"/>
                  </a:lnTo>
                  <a:lnTo>
                    <a:pt x="113" y="95069"/>
                  </a:lnTo>
                  <a:lnTo>
                    <a:pt x="4109" y="102271"/>
                  </a:lnTo>
                  <a:lnTo>
                    <a:pt x="7206" y="106223"/>
                  </a:lnTo>
                  <a:lnTo>
                    <a:pt x="16454" y="110616"/>
                  </a:lnTo>
                  <a:lnTo>
                    <a:pt x="43598" y="113435"/>
                  </a:lnTo>
                  <a:lnTo>
                    <a:pt x="68393" y="110455"/>
                  </a:lnTo>
                  <a:lnTo>
                    <a:pt x="97591" y="101510"/>
                  </a:lnTo>
                  <a:lnTo>
                    <a:pt x="125756" y="89667"/>
                  </a:lnTo>
                  <a:lnTo>
                    <a:pt x="156790" y="66721"/>
                  </a:lnTo>
                  <a:lnTo>
                    <a:pt x="188185" y="36923"/>
                  </a:lnTo>
                  <a:lnTo>
                    <a:pt x="220092" y="5400"/>
                  </a:lnTo>
                  <a:lnTo>
                    <a:pt x="220864" y="4632"/>
                  </a:lnTo>
                  <a:lnTo>
                    <a:pt x="221379" y="4845"/>
                  </a:lnTo>
                  <a:lnTo>
                    <a:pt x="221950" y="7017"/>
                  </a:lnTo>
                  <a:lnTo>
                    <a:pt x="220269" y="10402"/>
                  </a:lnTo>
                  <a:lnTo>
                    <a:pt x="217103" y="15777"/>
                  </a:lnTo>
                  <a:lnTo>
                    <a:pt x="207043" y="43093"/>
                  </a:lnTo>
                  <a:lnTo>
                    <a:pt x="202923" y="73783"/>
                  </a:lnTo>
                  <a:lnTo>
                    <a:pt x="198573" y="99191"/>
                  </a:lnTo>
                  <a:lnTo>
                    <a:pt x="198670" y="131847"/>
                  </a:lnTo>
                  <a:lnTo>
                    <a:pt x="205462" y="156011"/>
                  </a:lnTo>
                  <a:lnTo>
                    <a:pt x="211491" y="163707"/>
                  </a:lnTo>
                  <a:lnTo>
                    <a:pt x="215130" y="166775"/>
                  </a:lnTo>
                  <a:lnTo>
                    <a:pt x="218282" y="168095"/>
                  </a:lnTo>
                  <a:lnTo>
                    <a:pt x="221109" y="168249"/>
                  </a:lnTo>
                  <a:lnTo>
                    <a:pt x="248534" y="15984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46" name="SMARTInkShape-411"/>
            <p:cNvSpPr/>
            <p:nvPr/>
          </p:nvSpPr>
          <p:spPr>
            <a:xfrm>
              <a:off x="6712949" y="4382858"/>
              <a:ext cx="151583" cy="221800"/>
            </a:xfrm>
            <a:custGeom>
              <a:avLst/>
              <a:gdLst/>
              <a:ahLst/>
              <a:cxnLst/>
              <a:rect l="0" t="0" r="0" b="0"/>
              <a:pathLst>
                <a:path w="151583" h="221800">
                  <a:moveTo>
                    <a:pt x="151582" y="6262"/>
                  </a:moveTo>
                  <a:lnTo>
                    <a:pt x="151582" y="639"/>
                  </a:lnTo>
                  <a:lnTo>
                    <a:pt x="144648" y="0"/>
                  </a:lnTo>
                  <a:lnTo>
                    <a:pt x="117409" y="8846"/>
                  </a:lnTo>
                  <a:lnTo>
                    <a:pt x="86561" y="23168"/>
                  </a:lnTo>
                  <a:lnTo>
                    <a:pt x="58214" y="40058"/>
                  </a:lnTo>
                  <a:lnTo>
                    <a:pt x="28394" y="67205"/>
                  </a:lnTo>
                  <a:lnTo>
                    <a:pt x="16277" y="84147"/>
                  </a:lnTo>
                  <a:lnTo>
                    <a:pt x="5377" y="113361"/>
                  </a:lnTo>
                  <a:lnTo>
                    <a:pt x="0" y="131755"/>
                  </a:lnTo>
                  <a:lnTo>
                    <a:pt x="996" y="149606"/>
                  </a:lnTo>
                  <a:lnTo>
                    <a:pt x="7004" y="166491"/>
                  </a:lnTo>
                  <a:lnTo>
                    <a:pt x="22627" y="187510"/>
                  </a:lnTo>
                  <a:lnTo>
                    <a:pt x="41770" y="202528"/>
                  </a:lnTo>
                  <a:lnTo>
                    <a:pt x="71942" y="214472"/>
                  </a:lnTo>
                  <a:lnTo>
                    <a:pt x="92799" y="22179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47" name="SMARTInkShape-412"/>
            <p:cNvSpPr/>
            <p:nvPr/>
          </p:nvSpPr>
          <p:spPr>
            <a:xfrm>
              <a:off x="6629400" y="4310743"/>
              <a:ext cx="13064" cy="13063"/>
            </a:xfrm>
            <a:custGeom>
              <a:avLst/>
              <a:gdLst/>
              <a:ahLst/>
              <a:cxnLst/>
              <a:rect l="0" t="0" r="0" b="0"/>
              <a:pathLst>
                <a:path w="13064" h="13063">
                  <a:moveTo>
                    <a:pt x="0" y="13062"/>
                  </a:moveTo>
                  <a:lnTo>
                    <a:pt x="0" y="9596"/>
                  </a:lnTo>
                  <a:lnTo>
                    <a:pt x="726" y="8574"/>
                  </a:lnTo>
                  <a:lnTo>
                    <a:pt x="1936" y="7893"/>
                  </a:lnTo>
                  <a:lnTo>
                    <a:pt x="3467" y="7440"/>
                  </a:lnTo>
                  <a:lnTo>
                    <a:pt x="4489" y="6411"/>
                  </a:lnTo>
                  <a:lnTo>
                    <a:pt x="5624" y="3333"/>
                  </a:lnTo>
                  <a:lnTo>
                    <a:pt x="6652" y="2222"/>
                  </a:lnTo>
                  <a:lnTo>
                    <a:pt x="13063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48" name="SMARTInkShape-413"/>
            <p:cNvSpPr/>
            <p:nvPr/>
          </p:nvSpPr>
          <p:spPr>
            <a:xfrm>
              <a:off x="6596742" y="4389120"/>
              <a:ext cx="12406" cy="176350"/>
            </a:xfrm>
            <a:custGeom>
              <a:avLst/>
              <a:gdLst/>
              <a:ahLst/>
              <a:cxnLst/>
              <a:rect l="0" t="0" r="0" b="0"/>
              <a:pathLst>
                <a:path w="12406" h="176350">
                  <a:moveTo>
                    <a:pt x="0" y="0"/>
                  </a:moveTo>
                  <a:lnTo>
                    <a:pt x="0" y="3467"/>
                  </a:lnTo>
                  <a:lnTo>
                    <a:pt x="5625" y="31379"/>
                  </a:lnTo>
                  <a:lnTo>
                    <a:pt x="10842" y="59982"/>
                  </a:lnTo>
                  <a:lnTo>
                    <a:pt x="12405" y="88005"/>
                  </a:lnTo>
                  <a:lnTo>
                    <a:pt x="12142" y="114290"/>
                  </a:lnTo>
                  <a:lnTo>
                    <a:pt x="5921" y="146914"/>
                  </a:lnTo>
                  <a:lnTo>
                    <a:pt x="0" y="17634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49" name="SMARTInkShape-414"/>
            <p:cNvSpPr/>
            <p:nvPr/>
          </p:nvSpPr>
          <p:spPr>
            <a:xfrm>
              <a:off x="6400800" y="4369526"/>
              <a:ext cx="65095" cy="245634"/>
            </a:xfrm>
            <a:custGeom>
              <a:avLst/>
              <a:gdLst/>
              <a:ahLst/>
              <a:cxnLst/>
              <a:rect l="0" t="0" r="0" b="0"/>
              <a:pathLst>
                <a:path w="65095" h="245634">
                  <a:moveTo>
                    <a:pt x="0" y="0"/>
                  </a:moveTo>
                  <a:lnTo>
                    <a:pt x="28633" y="30084"/>
                  </a:lnTo>
                  <a:lnTo>
                    <a:pt x="45785" y="59994"/>
                  </a:lnTo>
                  <a:lnTo>
                    <a:pt x="56867" y="85267"/>
                  </a:lnTo>
                  <a:lnTo>
                    <a:pt x="62811" y="113075"/>
                  </a:lnTo>
                  <a:lnTo>
                    <a:pt x="64572" y="142360"/>
                  </a:lnTo>
                  <a:lnTo>
                    <a:pt x="65094" y="171358"/>
                  </a:lnTo>
                  <a:lnTo>
                    <a:pt x="63314" y="199060"/>
                  </a:lnTo>
                  <a:lnTo>
                    <a:pt x="54891" y="229467"/>
                  </a:lnTo>
                  <a:lnTo>
                    <a:pt x="52600" y="245441"/>
                  </a:lnTo>
                  <a:lnTo>
                    <a:pt x="52484" y="245633"/>
                  </a:lnTo>
                  <a:lnTo>
                    <a:pt x="52251" y="23513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50" name="SMARTInkShape-415"/>
            <p:cNvSpPr/>
            <p:nvPr/>
          </p:nvSpPr>
          <p:spPr>
            <a:xfrm>
              <a:off x="6276703" y="4454434"/>
              <a:ext cx="26127" cy="149711"/>
            </a:xfrm>
            <a:custGeom>
              <a:avLst/>
              <a:gdLst/>
              <a:ahLst/>
              <a:cxnLst/>
              <a:rect l="0" t="0" r="0" b="0"/>
              <a:pathLst>
                <a:path w="26127" h="149711">
                  <a:moveTo>
                    <a:pt x="0" y="0"/>
                  </a:moveTo>
                  <a:lnTo>
                    <a:pt x="3467" y="3467"/>
                  </a:lnTo>
                  <a:lnTo>
                    <a:pt x="5169" y="7105"/>
                  </a:lnTo>
                  <a:lnTo>
                    <a:pt x="6450" y="34363"/>
                  </a:lnTo>
                  <a:lnTo>
                    <a:pt x="6515" y="63608"/>
                  </a:lnTo>
                  <a:lnTo>
                    <a:pt x="6528" y="93039"/>
                  </a:lnTo>
                  <a:lnTo>
                    <a:pt x="6531" y="124764"/>
                  </a:lnTo>
                  <a:lnTo>
                    <a:pt x="6531" y="149710"/>
                  </a:lnTo>
                  <a:lnTo>
                    <a:pt x="6531" y="122299"/>
                  </a:lnTo>
                  <a:lnTo>
                    <a:pt x="11746" y="91676"/>
                  </a:lnTo>
                  <a:lnTo>
                    <a:pt x="16945" y="63369"/>
                  </a:lnTo>
                  <a:lnTo>
                    <a:pt x="21006" y="33563"/>
                  </a:lnTo>
                  <a:lnTo>
                    <a:pt x="26126" y="1306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51" name="SMARTInkShape-416"/>
            <p:cNvSpPr/>
            <p:nvPr/>
          </p:nvSpPr>
          <p:spPr>
            <a:xfrm>
              <a:off x="5970642" y="4423968"/>
              <a:ext cx="214622" cy="213347"/>
            </a:xfrm>
            <a:custGeom>
              <a:avLst/>
              <a:gdLst/>
              <a:ahLst/>
              <a:cxnLst/>
              <a:rect l="0" t="0" r="0" b="0"/>
              <a:pathLst>
                <a:path w="214622" h="213347">
                  <a:moveTo>
                    <a:pt x="175431" y="23935"/>
                  </a:moveTo>
                  <a:lnTo>
                    <a:pt x="169808" y="18311"/>
                  </a:lnTo>
                  <a:lnTo>
                    <a:pt x="141459" y="28597"/>
                  </a:lnTo>
                  <a:lnTo>
                    <a:pt x="114453" y="38994"/>
                  </a:lnTo>
                  <a:lnTo>
                    <a:pt x="87937" y="54522"/>
                  </a:lnTo>
                  <a:lnTo>
                    <a:pt x="59036" y="75573"/>
                  </a:lnTo>
                  <a:lnTo>
                    <a:pt x="26730" y="102191"/>
                  </a:lnTo>
                  <a:lnTo>
                    <a:pt x="9533" y="125338"/>
                  </a:lnTo>
                  <a:lnTo>
                    <a:pt x="2179" y="147113"/>
                  </a:lnTo>
                  <a:lnTo>
                    <a:pt x="0" y="163887"/>
                  </a:lnTo>
                  <a:lnTo>
                    <a:pt x="1147" y="168037"/>
                  </a:lnTo>
                  <a:lnTo>
                    <a:pt x="6290" y="174582"/>
                  </a:lnTo>
                  <a:lnTo>
                    <a:pt x="15348" y="177976"/>
                  </a:lnTo>
                  <a:lnTo>
                    <a:pt x="35438" y="180153"/>
                  </a:lnTo>
                  <a:lnTo>
                    <a:pt x="55898" y="173595"/>
                  </a:lnTo>
                  <a:lnTo>
                    <a:pt x="84328" y="157651"/>
                  </a:lnTo>
                  <a:lnTo>
                    <a:pt x="115211" y="132353"/>
                  </a:lnTo>
                  <a:lnTo>
                    <a:pt x="135818" y="108069"/>
                  </a:lnTo>
                  <a:lnTo>
                    <a:pt x="153776" y="80552"/>
                  </a:lnTo>
                  <a:lnTo>
                    <a:pt x="170225" y="51354"/>
                  </a:lnTo>
                  <a:lnTo>
                    <a:pt x="188353" y="18950"/>
                  </a:lnTo>
                  <a:lnTo>
                    <a:pt x="196516" y="5202"/>
                  </a:lnTo>
                  <a:lnTo>
                    <a:pt x="201252" y="1095"/>
                  </a:lnTo>
                  <a:lnTo>
                    <a:pt x="203531" y="0"/>
                  </a:lnTo>
                  <a:lnTo>
                    <a:pt x="205050" y="720"/>
                  </a:lnTo>
                  <a:lnTo>
                    <a:pt x="206064" y="2653"/>
                  </a:lnTo>
                  <a:lnTo>
                    <a:pt x="207822" y="20944"/>
                  </a:lnTo>
                  <a:lnTo>
                    <a:pt x="206102" y="46164"/>
                  </a:lnTo>
                  <a:lnTo>
                    <a:pt x="202905" y="72370"/>
                  </a:lnTo>
                  <a:lnTo>
                    <a:pt x="201956" y="103117"/>
                  </a:lnTo>
                  <a:lnTo>
                    <a:pt x="201676" y="133272"/>
                  </a:lnTo>
                  <a:lnTo>
                    <a:pt x="203528" y="160592"/>
                  </a:lnTo>
                  <a:lnTo>
                    <a:pt x="207189" y="188895"/>
                  </a:lnTo>
                  <a:lnTo>
                    <a:pt x="214621" y="21334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52" name="SMARTInkShape-417"/>
            <p:cNvSpPr/>
            <p:nvPr/>
          </p:nvSpPr>
          <p:spPr>
            <a:xfrm>
              <a:off x="5721800" y="4297680"/>
              <a:ext cx="189144" cy="333104"/>
            </a:xfrm>
            <a:custGeom>
              <a:avLst/>
              <a:gdLst/>
              <a:ahLst/>
              <a:cxnLst/>
              <a:rect l="0" t="0" r="0" b="0"/>
              <a:pathLst>
                <a:path w="189144" h="333104">
                  <a:moveTo>
                    <a:pt x="12794" y="0"/>
                  </a:moveTo>
                  <a:lnTo>
                    <a:pt x="10859" y="30620"/>
                  </a:lnTo>
                  <a:lnTo>
                    <a:pt x="7624" y="55518"/>
                  </a:lnTo>
                  <a:lnTo>
                    <a:pt x="6666" y="87812"/>
                  </a:lnTo>
                  <a:lnTo>
                    <a:pt x="6441" y="113050"/>
                  </a:lnTo>
                  <a:lnTo>
                    <a:pt x="6342" y="141201"/>
                  </a:lnTo>
                  <a:lnTo>
                    <a:pt x="6298" y="168710"/>
                  </a:lnTo>
                  <a:lnTo>
                    <a:pt x="6279" y="196176"/>
                  </a:lnTo>
                  <a:lnTo>
                    <a:pt x="6270" y="225317"/>
                  </a:lnTo>
                  <a:lnTo>
                    <a:pt x="6266" y="249396"/>
                  </a:lnTo>
                  <a:lnTo>
                    <a:pt x="6264" y="279272"/>
                  </a:lnTo>
                  <a:lnTo>
                    <a:pt x="6263" y="308439"/>
                  </a:lnTo>
                  <a:lnTo>
                    <a:pt x="6263" y="324644"/>
                  </a:lnTo>
                  <a:lnTo>
                    <a:pt x="6263" y="322533"/>
                  </a:lnTo>
                  <a:lnTo>
                    <a:pt x="1093" y="304223"/>
                  </a:lnTo>
                  <a:lnTo>
                    <a:pt x="0" y="276840"/>
                  </a:lnTo>
                  <a:lnTo>
                    <a:pt x="3278" y="248537"/>
                  </a:lnTo>
                  <a:lnTo>
                    <a:pt x="8846" y="220638"/>
                  </a:lnTo>
                  <a:lnTo>
                    <a:pt x="18558" y="190519"/>
                  </a:lnTo>
                  <a:lnTo>
                    <a:pt x="34096" y="165550"/>
                  </a:lnTo>
                  <a:lnTo>
                    <a:pt x="46210" y="155099"/>
                  </a:lnTo>
                  <a:lnTo>
                    <a:pt x="58852" y="148762"/>
                  </a:lnTo>
                  <a:lnTo>
                    <a:pt x="71727" y="145945"/>
                  </a:lnTo>
                  <a:lnTo>
                    <a:pt x="82772" y="146627"/>
                  </a:lnTo>
                  <a:lnTo>
                    <a:pt x="93245" y="150076"/>
                  </a:lnTo>
                  <a:lnTo>
                    <a:pt x="124102" y="168194"/>
                  </a:lnTo>
                  <a:lnTo>
                    <a:pt x="140036" y="187801"/>
                  </a:lnTo>
                  <a:lnTo>
                    <a:pt x="157697" y="220433"/>
                  </a:lnTo>
                  <a:lnTo>
                    <a:pt x="166441" y="246178"/>
                  </a:lnTo>
                  <a:lnTo>
                    <a:pt x="173627" y="271466"/>
                  </a:lnTo>
                  <a:lnTo>
                    <a:pt x="182557" y="303752"/>
                  </a:lnTo>
                  <a:lnTo>
                    <a:pt x="189143" y="33310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53" name="SMARTInkShape-418"/>
            <p:cNvSpPr/>
            <p:nvPr/>
          </p:nvSpPr>
          <p:spPr>
            <a:xfrm>
              <a:off x="5457963" y="4454434"/>
              <a:ext cx="139472" cy="149632"/>
            </a:xfrm>
            <a:custGeom>
              <a:avLst/>
              <a:gdLst/>
              <a:ahLst/>
              <a:cxnLst/>
              <a:rect l="0" t="0" r="0" b="0"/>
              <a:pathLst>
                <a:path w="139472" h="149632">
                  <a:moveTo>
                    <a:pt x="126408" y="0"/>
                  </a:moveTo>
                  <a:lnTo>
                    <a:pt x="101964" y="0"/>
                  </a:lnTo>
                  <a:lnTo>
                    <a:pt x="71584" y="14210"/>
                  </a:lnTo>
                  <a:lnTo>
                    <a:pt x="42282" y="30707"/>
                  </a:lnTo>
                  <a:lnTo>
                    <a:pt x="22138" y="50545"/>
                  </a:lnTo>
                  <a:lnTo>
                    <a:pt x="9314" y="71341"/>
                  </a:lnTo>
                  <a:lnTo>
                    <a:pt x="919" y="94758"/>
                  </a:lnTo>
                  <a:lnTo>
                    <a:pt x="0" y="107671"/>
                  </a:lnTo>
                  <a:lnTo>
                    <a:pt x="2735" y="118974"/>
                  </a:lnTo>
                  <a:lnTo>
                    <a:pt x="8790" y="131254"/>
                  </a:lnTo>
                  <a:lnTo>
                    <a:pt x="18253" y="140099"/>
                  </a:lnTo>
                  <a:lnTo>
                    <a:pt x="23825" y="143474"/>
                  </a:lnTo>
                  <a:lnTo>
                    <a:pt x="49003" y="148223"/>
                  </a:lnTo>
                  <a:lnTo>
                    <a:pt x="79444" y="149631"/>
                  </a:lnTo>
                  <a:lnTo>
                    <a:pt x="102632" y="146089"/>
                  </a:lnTo>
                  <a:lnTo>
                    <a:pt x="134621" y="138336"/>
                  </a:lnTo>
                  <a:lnTo>
                    <a:pt x="139471" y="13716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54" name="SMARTInkShape-419"/>
            <p:cNvSpPr/>
            <p:nvPr/>
          </p:nvSpPr>
          <p:spPr>
            <a:xfrm>
              <a:off x="5120641" y="4410571"/>
              <a:ext cx="246370" cy="194087"/>
            </a:xfrm>
            <a:custGeom>
              <a:avLst/>
              <a:gdLst/>
              <a:ahLst/>
              <a:cxnLst/>
              <a:rect l="0" t="0" r="0" b="0"/>
              <a:pathLst>
                <a:path w="246370" h="194087">
                  <a:moveTo>
                    <a:pt x="0" y="122240"/>
                  </a:moveTo>
                  <a:lnTo>
                    <a:pt x="17081" y="121515"/>
                  </a:lnTo>
                  <a:lnTo>
                    <a:pt x="46248" y="116617"/>
                  </a:lnTo>
                  <a:lnTo>
                    <a:pt x="72404" y="112511"/>
                  </a:lnTo>
                  <a:lnTo>
                    <a:pt x="99668" y="106698"/>
                  </a:lnTo>
                  <a:lnTo>
                    <a:pt x="121222" y="100577"/>
                  </a:lnTo>
                  <a:lnTo>
                    <a:pt x="143864" y="93743"/>
                  </a:lnTo>
                  <a:lnTo>
                    <a:pt x="172932" y="84365"/>
                  </a:lnTo>
                  <a:lnTo>
                    <a:pt x="199204" y="69169"/>
                  </a:lnTo>
                  <a:lnTo>
                    <a:pt x="220373" y="54425"/>
                  </a:lnTo>
                  <a:lnTo>
                    <a:pt x="242038" y="27407"/>
                  </a:lnTo>
                  <a:lnTo>
                    <a:pt x="246369" y="13667"/>
                  </a:lnTo>
                  <a:lnTo>
                    <a:pt x="245526" y="9944"/>
                  </a:lnTo>
                  <a:lnTo>
                    <a:pt x="240719" y="3872"/>
                  </a:lnTo>
                  <a:lnTo>
                    <a:pt x="231809" y="690"/>
                  </a:lnTo>
                  <a:lnTo>
                    <a:pt x="220591" y="0"/>
                  </a:lnTo>
                  <a:lnTo>
                    <a:pt x="191779" y="7407"/>
                  </a:lnTo>
                  <a:lnTo>
                    <a:pt x="173772" y="15323"/>
                  </a:lnTo>
                  <a:lnTo>
                    <a:pt x="142537" y="36210"/>
                  </a:lnTo>
                  <a:lnTo>
                    <a:pt x="127212" y="46993"/>
                  </a:lnTo>
                  <a:lnTo>
                    <a:pt x="105547" y="77569"/>
                  </a:lnTo>
                  <a:lnTo>
                    <a:pt x="93684" y="102957"/>
                  </a:lnTo>
                  <a:lnTo>
                    <a:pt x="87508" y="128864"/>
                  </a:lnTo>
                  <a:lnTo>
                    <a:pt x="87514" y="145504"/>
                  </a:lnTo>
                  <a:lnTo>
                    <a:pt x="92356" y="160157"/>
                  </a:lnTo>
                  <a:lnTo>
                    <a:pt x="101281" y="171991"/>
                  </a:lnTo>
                  <a:lnTo>
                    <a:pt x="113230" y="181363"/>
                  </a:lnTo>
                  <a:lnTo>
                    <a:pt x="135552" y="189994"/>
                  </a:lnTo>
                  <a:lnTo>
                    <a:pt x="163286" y="19408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55" name="SMARTInkShape-420"/>
            <p:cNvSpPr/>
            <p:nvPr/>
          </p:nvSpPr>
          <p:spPr>
            <a:xfrm>
              <a:off x="4781005" y="4345310"/>
              <a:ext cx="305549" cy="246285"/>
            </a:xfrm>
            <a:custGeom>
              <a:avLst/>
              <a:gdLst/>
              <a:ahLst/>
              <a:cxnLst/>
              <a:rect l="0" t="0" r="0" b="0"/>
              <a:pathLst>
                <a:path w="305549" h="246285">
                  <a:moveTo>
                    <a:pt x="0" y="56873"/>
                  </a:moveTo>
                  <a:lnTo>
                    <a:pt x="726" y="86358"/>
                  </a:lnTo>
                  <a:lnTo>
                    <a:pt x="5624" y="116098"/>
                  </a:lnTo>
                  <a:lnTo>
                    <a:pt x="6352" y="147083"/>
                  </a:lnTo>
                  <a:lnTo>
                    <a:pt x="8432" y="179222"/>
                  </a:lnTo>
                  <a:lnTo>
                    <a:pt x="12149" y="206751"/>
                  </a:lnTo>
                  <a:lnTo>
                    <a:pt x="13028" y="238996"/>
                  </a:lnTo>
                  <a:lnTo>
                    <a:pt x="13062" y="245858"/>
                  </a:lnTo>
                  <a:lnTo>
                    <a:pt x="13064" y="214894"/>
                  </a:lnTo>
                  <a:lnTo>
                    <a:pt x="13064" y="190941"/>
                  </a:lnTo>
                  <a:lnTo>
                    <a:pt x="13064" y="161992"/>
                  </a:lnTo>
                  <a:lnTo>
                    <a:pt x="14998" y="139152"/>
                  </a:lnTo>
                  <a:lnTo>
                    <a:pt x="18278" y="115213"/>
                  </a:lnTo>
                  <a:lnTo>
                    <a:pt x="22154" y="92478"/>
                  </a:lnTo>
                  <a:lnTo>
                    <a:pt x="31884" y="62745"/>
                  </a:lnTo>
                  <a:lnTo>
                    <a:pt x="40493" y="35551"/>
                  </a:lnTo>
                  <a:lnTo>
                    <a:pt x="49202" y="21755"/>
                  </a:lnTo>
                  <a:lnTo>
                    <a:pt x="69066" y="4538"/>
                  </a:lnTo>
                  <a:lnTo>
                    <a:pt x="78110" y="956"/>
                  </a:lnTo>
                  <a:lnTo>
                    <a:pt x="82554" y="0"/>
                  </a:lnTo>
                  <a:lnTo>
                    <a:pt x="93296" y="2809"/>
                  </a:lnTo>
                  <a:lnTo>
                    <a:pt x="109650" y="12551"/>
                  </a:lnTo>
                  <a:lnTo>
                    <a:pt x="118400" y="21208"/>
                  </a:lnTo>
                  <a:lnTo>
                    <a:pt x="131869" y="46442"/>
                  </a:lnTo>
                  <a:lnTo>
                    <a:pt x="138436" y="63122"/>
                  </a:lnTo>
                  <a:lnTo>
                    <a:pt x="142860" y="92188"/>
                  </a:lnTo>
                  <a:lnTo>
                    <a:pt x="147719" y="120233"/>
                  </a:lnTo>
                  <a:lnTo>
                    <a:pt x="148756" y="150476"/>
                  </a:lnTo>
                  <a:lnTo>
                    <a:pt x="145515" y="178143"/>
                  </a:lnTo>
                  <a:lnTo>
                    <a:pt x="142117" y="209629"/>
                  </a:lnTo>
                  <a:lnTo>
                    <a:pt x="137087" y="233420"/>
                  </a:lnTo>
                  <a:lnTo>
                    <a:pt x="135661" y="235531"/>
                  </a:lnTo>
                  <a:lnTo>
                    <a:pt x="131624" y="238919"/>
                  </a:lnTo>
                  <a:lnTo>
                    <a:pt x="131292" y="238472"/>
                  </a:lnTo>
                  <a:lnTo>
                    <a:pt x="130655" y="211818"/>
                  </a:lnTo>
                  <a:lnTo>
                    <a:pt x="135848" y="185693"/>
                  </a:lnTo>
                  <a:lnTo>
                    <a:pt x="141772" y="157372"/>
                  </a:lnTo>
                  <a:lnTo>
                    <a:pt x="149573" y="126726"/>
                  </a:lnTo>
                  <a:lnTo>
                    <a:pt x="165028" y="98938"/>
                  </a:lnTo>
                  <a:lnTo>
                    <a:pt x="189757" y="67413"/>
                  </a:lnTo>
                  <a:lnTo>
                    <a:pt x="202628" y="57929"/>
                  </a:lnTo>
                  <a:lnTo>
                    <a:pt x="222114" y="52589"/>
                  </a:lnTo>
                  <a:lnTo>
                    <a:pt x="235152" y="51340"/>
                  </a:lnTo>
                  <a:lnTo>
                    <a:pt x="248204" y="54656"/>
                  </a:lnTo>
                  <a:lnTo>
                    <a:pt x="265857" y="64683"/>
                  </a:lnTo>
                  <a:lnTo>
                    <a:pt x="280280" y="78781"/>
                  </a:lnTo>
                  <a:lnTo>
                    <a:pt x="288580" y="91284"/>
                  </a:lnTo>
                  <a:lnTo>
                    <a:pt x="296609" y="114643"/>
                  </a:lnTo>
                  <a:lnTo>
                    <a:pt x="300034" y="139950"/>
                  </a:lnTo>
                  <a:lnTo>
                    <a:pt x="304599" y="165832"/>
                  </a:lnTo>
                  <a:lnTo>
                    <a:pt x="305548" y="191886"/>
                  </a:lnTo>
                  <a:lnTo>
                    <a:pt x="301669" y="222826"/>
                  </a:lnTo>
                  <a:lnTo>
                    <a:pt x="300446" y="24628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466" name="SMARTInkShape-Group47"/>
          <p:cNvGrpSpPr/>
          <p:nvPr/>
        </p:nvGrpSpPr>
        <p:grpSpPr>
          <a:xfrm>
            <a:off x="4764554" y="4872446"/>
            <a:ext cx="1727688" cy="398418"/>
            <a:chOff x="4764554" y="4872446"/>
            <a:chExt cx="1727688" cy="398418"/>
          </a:xfrm>
        </p:grpSpPr>
        <p:sp>
          <p:nvSpPr>
            <p:cNvPr id="457" name="SMARTInkShape-421"/>
            <p:cNvSpPr/>
            <p:nvPr/>
          </p:nvSpPr>
          <p:spPr>
            <a:xfrm>
              <a:off x="6213303" y="5023506"/>
              <a:ext cx="278939" cy="247358"/>
            </a:xfrm>
            <a:custGeom>
              <a:avLst/>
              <a:gdLst/>
              <a:ahLst/>
              <a:cxnLst/>
              <a:rect l="0" t="0" r="0" b="0"/>
              <a:pathLst>
                <a:path w="278939" h="247358">
                  <a:moveTo>
                    <a:pt x="233217" y="18757"/>
                  </a:moveTo>
                  <a:lnTo>
                    <a:pt x="229750" y="18757"/>
                  </a:lnTo>
                  <a:lnTo>
                    <a:pt x="228727" y="18030"/>
                  </a:lnTo>
                  <a:lnTo>
                    <a:pt x="228048" y="16822"/>
                  </a:lnTo>
                  <a:lnTo>
                    <a:pt x="227593" y="15290"/>
                  </a:lnTo>
                  <a:lnTo>
                    <a:pt x="223219" y="11652"/>
                  </a:lnTo>
                  <a:lnTo>
                    <a:pt x="208584" y="3404"/>
                  </a:lnTo>
                  <a:lnTo>
                    <a:pt x="180562" y="0"/>
                  </a:lnTo>
                  <a:lnTo>
                    <a:pt x="151253" y="136"/>
                  </a:lnTo>
                  <a:lnTo>
                    <a:pt x="118861" y="5175"/>
                  </a:lnTo>
                  <a:lnTo>
                    <a:pt x="94581" y="11754"/>
                  </a:lnTo>
                  <a:lnTo>
                    <a:pt x="63365" y="23617"/>
                  </a:lnTo>
                  <a:lnTo>
                    <a:pt x="35731" y="36323"/>
                  </a:lnTo>
                  <a:lnTo>
                    <a:pt x="12626" y="56215"/>
                  </a:lnTo>
                  <a:lnTo>
                    <a:pt x="4548" y="70239"/>
                  </a:lnTo>
                  <a:lnTo>
                    <a:pt x="0" y="92310"/>
                  </a:lnTo>
                  <a:lnTo>
                    <a:pt x="589" y="117233"/>
                  </a:lnTo>
                  <a:lnTo>
                    <a:pt x="1932" y="125775"/>
                  </a:lnTo>
                  <a:lnTo>
                    <a:pt x="11164" y="143003"/>
                  </a:lnTo>
                  <a:lnTo>
                    <a:pt x="40744" y="174251"/>
                  </a:lnTo>
                  <a:lnTo>
                    <a:pt x="69428" y="194732"/>
                  </a:lnTo>
                  <a:lnTo>
                    <a:pt x="92205" y="206067"/>
                  </a:lnTo>
                  <a:lnTo>
                    <a:pt x="116841" y="215943"/>
                  </a:lnTo>
                  <a:lnTo>
                    <a:pt x="142306" y="225170"/>
                  </a:lnTo>
                  <a:lnTo>
                    <a:pt x="168138" y="232174"/>
                  </a:lnTo>
                  <a:lnTo>
                    <a:pt x="192682" y="237706"/>
                  </a:lnTo>
                  <a:lnTo>
                    <a:pt x="223543" y="244174"/>
                  </a:lnTo>
                  <a:lnTo>
                    <a:pt x="253169" y="246414"/>
                  </a:lnTo>
                  <a:lnTo>
                    <a:pt x="278938" y="24735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58" name="SMARTInkShape-422"/>
            <p:cNvSpPr/>
            <p:nvPr/>
          </p:nvSpPr>
          <p:spPr>
            <a:xfrm>
              <a:off x="6002382" y="4996543"/>
              <a:ext cx="32660" cy="39189"/>
            </a:xfrm>
            <a:custGeom>
              <a:avLst/>
              <a:gdLst/>
              <a:ahLst/>
              <a:cxnLst/>
              <a:rect l="0" t="0" r="0" b="0"/>
              <a:pathLst>
                <a:path w="32660" h="39189">
                  <a:moveTo>
                    <a:pt x="0" y="39188"/>
                  </a:moveTo>
                  <a:lnTo>
                    <a:pt x="0" y="35722"/>
                  </a:lnTo>
                  <a:lnTo>
                    <a:pt x="1936" y="32085"/>
                  </a:lnTo>
                  <a:lnTo>
                    <a:pt x="3467" y="30097"/>
                  </a:lnTo>
                  <a:lnTo>
                    <a:pt x="5171" y="24020"/>
                  </a:lnTo>
                  <a:lnTo>
                    <a:pt x="6654" y="17207"/>
                  </a:lnTo>
                  <a:lnTo>
                    <a:pt x="11567" y="9291"/>
                  </a:lnTo>
                  <a:lnTo>
                    <a:pt x="15544" y="4613"/>
                  </a:lnTo>
                  <a:lnTo>
                    <a:pt x="21665" y="2050"/>
                  </a:lnTo>
                  <a:lnTo>
                    <a:pt x="32659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59" name="SMARTInkShape-423"/>
            <p:cNvSpPr/>
            <p:nvPr/>
          </p:nvSpPr>
          <p:spPr>
            <a:xfrm>
              <a:off x="6015972" y="5055327"/>
              <a:ext cx="19070" cy="182880"/>
            </a:xfrm>
            <a:custGeom>
              <a:avLst/>
              <a:gdLst/>
              <a:ahLst/>
              <a:cxnLst/>
              <a:rect l="0" t="0" r="0" b="0"/>
              <a:pathLst>
                <a:path w="19070" h="182880">
                  <a:moveTo>
                    <a:pt x="19069" y="0"/>
                  </a:moveTo>
                  <a:lnTo>
                    <a:pt x="18342" y="6665"/>
                  </a:lnTo>
                  <a:lnTo>
                    <a:pt x="13444" y="33533"/>
                  </a:lnTo>
                  <a:lnTo>
                    <a:pt x="11990" y="64895"/>
                  </a:lnTo>
                  <a:lnTo>
                    <a:pt x="7375" y="94056"/>
                  </a:lnTo>
                  <a:lnTo>
                    <a:pt x="2137" y="121404"/>
                  </a:lnTo>
                  <a:lnTo>
                    <a:pt x="0" y="152781"/>
                  </a:lnTo>
                  <a:lnTo>
                    <a:pt x="433" y="162970"/>
                  </a:lnTo>
                  <a:lnTo>
                    <a:pt x="5128" y="177909"/>
                  </a:lnTo>
                  <a:lnTo>
                    <a:pt x="6146" y="179566"/>
                  </a:lnTo>
                  <a:lnTo>
                    <a:pt x="7551" y="180670"/>
                  </a:lnTo>
                  <a:lnTo>
                    <a:pt x="12536" y="18287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60" name="SMARTInkShape-424"/>
            <p:cNvSpPr/>
            <p:nvPr/>
          </p:nvSpPr>
          <p:spPr>
            <a:xfrm>
              <a:off x="5708469" y="5061857"/>
              <a:ext cx="248195" cy="32658"/>
            </a:xfrm>
            <a:custGeom>
              <a:avLst/>
              <a:gdLst/>
              <a:ahLst/>
              <a:cxnLst/>
              <a:rect l="0" t="0" r="0" b="0"/>
              <a:pathLst>
                <a:path w="248195" h="32658">
                  <a:moveTo>
                    <a:pt x="0" y="32657"/>
                  </a:moveTo>
                  <a:lnTo>
                    <a:pt x="3466" y="32657"/>
                  </a:lnTo>
                  <a:lnTo>
                    <a:pt x="4489" y="31931"/>
                  </a:lnTo>
                  <a:lnTo>
                    <a:pt x="5169" y="30722"/>
                  </a:lnTo>
                  <a:lnTo>
                    <a:pt x="5623" y="29190"/>
                  </a:lnTo>
                  <a:lnTo>
                    <a:pt x="9997" y="25552"/>
                  </a:lnTo>
                  <a:lnTo>
                    <a:pt x="13197" y="23566"/>
                  </a:lnTo>
                  <a:lnTo>
                    <a:pt x="42001" y="18182"/>
                  </a:lnTo>
                  <a:lnTo>
                    <a:pt x="68082" y="12644"/>
                  </a:lnTo>
                  <a:lnTo>
                    <a:pt x="98790" y="8343"/>
                  </a:lnTo>
                  <a:lnTo>
                    <a:pt x="120832" y="7336"/>
                  </a:lnTo>
                  <a:lnTo>
                    <a:pt x="145144" y="6889"/>
                  </a:lnTo>
                  <a:lnTo>
                    <a:pt x="168526" y="6691"/>
                  </a:lnTo>
                  <a:lnTo>
                    <a:pt x="192466" y="5877"/>
                  </a:lnTo>
                  <a:lnTo>
                    <a:pt x="220039" y="3095"/>
                  </a:lnTo>
                  <a:lnTo>
                    <a:pt x="248194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61" name="SMARTInkShape-425"/>
            <p:cNvSpPr/>
            <p:nvPr/>
          </p:nvSpPr>
          <p:spPr>
            <a:xfrm>
              <a:off x="5812971" y="4918165"/>
              <a:ext cx="52253" cy="352699"/>
            </a:xfrm>
            <a:custGeom>
              <a:avLst/>
              <a:gdLst/>
              <a:ahLst/>
              <a:cxnLst/>
              <a:rect l="0" t="0" r="0" b="0"/>
              <a:pathLst>
                <a:path w="52253" h="352699">
                  <a:moveTo>
                    <a:pt x="52252" y="0"/>
                  </a:moveTo>
                  <a:lnTo>
                    <a:pt x="51526" y="23433"/>
                  </a:lnTo>
                  <a:lnTo>
                    <a:pt x="47082" y="50349"/>
                  </a:lnTo>
                  <a:lnTo>
                    <a:pt x="44188" y="79750"/>
                  </a:lnTo>
                  <a:lnTo>
                    <a:pt x="40685" y="102211"/>
                  </a:lnTo>
                  <a:lnTo>
                    <a:pt x="36709" y="129127"/>
                  </a:lnTo>
                  <a:lnTo>
                    <a:pt x="34459" y="156087"/>
                  </a:lnTo>
                  <a:lnTo>
                    <a:pt x="32731" y="183310"/>
                  </a:lnTo>
                  <a:lnTo>
                    <a:pt x="29546" y="212342"/>
                  </a:lnTo>
                  <a:lnTo>
                    <a:pt x="27646" y="240244"/>
                  </a:lnTo>
                  <a:lnTo>
                    <a:pt x="26076" y="266432"/>
                  </a:lnTo>
                  <a:lnTo>
                    <a:pt x="22960" y="290167"/>
                  </a:lnTo>
                  <a:lnTo>
                    <a:pt x="13656" y="316995"/>
                  </a:lnTo>
                  <a:lnTo>
                    <a:pt x="2460" y="348501"/>
                  </a:lnTo>
                  <a:lnTo>
                    <a:pt x="0" y="35269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62" name="SMARTInkShape-426"/>
            <p:cNvSpPr/>
            <p:nvPr/>
          </p:nvSpPr>
          <p:spPr>
            <a:xfrm>
              <a:off x="5526923" y="5031968"/>
              <a:ext cx="158695" cy="217593"/>
            </a:xfrm>
            <a:custGeom>
              <a:avLst/>
              <a:gdLst/>
              <a:ahLst/>
              <a:cxnLst/>
              <a:rect l="0" t="0" r="0" b="0"/>
              <a:pathLst>
                <a:path w="158695" h="217593">
                  <a:moveTo>
                    <a:pt x="90106" y="3763"/>
                  </a:moveTo>
                  <a:lnTo>
                    <a:pt x="86638" y="297"/>
                  </a:lnTo>
                  <a:lnTo>
                    <a:pt x="84165" y="0"/>
                  </a:lnTo>
                  <a:lnTo>
                    <a:pt x="53358" y="5414"/>
                  </a:lnTo>
                  <a:lnTo>
                    <a:pt x="25273" y="12798"/>
                  </a:lnTo>
                  <a:lnTo>
                    <a:pt x="15813" y="18906"/>
                  </a:lnTo>
                  <a:lnTo>
                    <a:pt x="3827" y="31188"/>
                  </a:lnTo>
                  <a:lnTo>
                    <a:pt x="2832" y="35109"/>
                  </a:lnTo>
                  <a:lnTo>
                    <a:pt x="3662" y="45271"/>
                  </a:lnTo>
                  <a:lnTo>
                    <a:pt x="11677" y="63233"/>
                  </a:lnTo>
                  <a:lnTo>
                    <a:pt x="34054" y="89535"/>
                  </a:lnTo>
                  <a:lnTo>
                    <a:pt x="60998" y="113521"/>
                  </a:lnTo>
                  <a:lnTo>
                    <a:pt x="88416" y="138287"/>
                  </a:lnTo>
                  <a:lnTo>
                    <a:pt x="117021" y="159736"/>
                  </a:lnTo>
                  <a:lnTo>
                    <a:pt x="149136" y="189605"/>
                  </a:lnTo>
                  <a:lnTo>
                    <a:pt x="156255" y="199088"/>
                  </a:lnTo>
                  <a:lnTo>
                    <a:pt x="158154" y="203647"/>
                  </a:lnTo>
                  <a:lnTo>
                    <a:pt x="158694" y="207413"/>
                  </a:lnTo>
                  <a:lnTo>
                    <a:pt x="157358" y="213534"/>
                  </a:lnTo>
                  <a:lnTo>
                    <a:pt x="154535" y="215456"/>
                  </a:lnTo>
                  <a:lnTo>
                    <a:pt x="145592" y="217592"/>
                  </a:lnTo>
                  <a:lnTo>
                    <a:pt x="120659" y="213749"/>
                  </a:lnTo>
                  <a:lnTo>
                    <a:pt x="93272" y="207334"/>
                  </a:lnTo>
                  <a:lnTo>
                    <a:pt x="66451" y="196564"/>
                  </a:lnTo>
                  <a:lnTo>
                    <a:pt x="40844" y="183454"/>
                  </a:lnTo>
                  <a:lnTo>
                    <a:pt x="14254" y="159888"/>
                  </a:lnTo>
                  <a:lnTo>
                    <a:pt x="5594" y="147175"/>
                  </a:lnTo>
                  <a:lnTo>
                    <a:pt x="718" y="127778"/>
                  </a:lnTo>
                  <a:lnTo>
                    <a:pt x="0" y="108968"/>
                  </a:lnTo>
                  <a:lnTo>
                    <a:pt x="5197" y="8867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63" name="SMARTInkShape-427"/>
            <p:cNvSpPr/>
            <p:nvPr/>
          </p:nvSpPr>
          <p:spPr>
            <a:xfrm>
              <a:off x="5231617" y="5036190"/>
              <a:ext cx="222127" cy="221611"/>
            </a:xfrm>
            <a:custGeom>
              <a:avLst/>
              <a:gdLst/>
              <a:ahLst/>
              <a:cxnLst/>
              <a:rect l="0" t="0" r="0" b="0"/>
              <a:pathLst>
                <a:path w="222127" h="221611">
                  <a:moveTo>
                    <a:pt x="189468" y="32198"/>
                  </a:moveTo>
                  <a:lnTo>
                    <a:pt x="189468" y="23107"/>
                  </a:lnTo>
                  <a:lnTo>
                    <a:pt x="186001" y="13379"/>
                  </a:lnTo>
                  <a:lnTo>
                    <a:pt x="180378" y="4769"/>
                  </a:lnTo>
                  <a:lnTo>
                    <a:pt x="172365" y="1865"/>
                  </a:lnTo>
                  <a:lnTo>
                    <a:pt x="149482" y="0"/>
                  </a:lnTo>
                  <a:lnTo>
                    <a:pt x="126982" y="6611"/>
                  </a:lnTo>
                  <a:lnTo>
                    <a:pt x="98463" y="21230"/>
                  </a:lnTo>
                  <a:lnTo>
                    <a:pt x="67032" y="42817"/>
                  </a:lnTo>
                  <a:lnTo>
                    <a:pt x="41674" y="67599"/>
                  </a:lnTo>
                  <a:lnTo>
                    <a:pt x="20371" y="93326"/>
                  </a:lnTo>
                  <a:lnTo>
                    <a:pt x="3738" y="115866"/>
                  </a:lnTo>
                  <a:lnTo>
                    <a:pt x="0" y="129619"/>
                  </a:lnTo>
                  <a:lnTo>
                    <a:pt x="1975" y="147666"/>
                  </a:lnTo>
                  <a:lnTo>
                    <a:pt x="3513" y="152720"/>
                  </a:lnTo>
                  <a:lnTo>
                    <a:pt x="6716" y="156814"/>
                  </a:lnTo>
                  <a:lnTo>
                    <a:pt x="16080" y="163299"/>
                  </a:lnTo>
                  <a:lnTo>
                    <a:pt x="37058" y="167563"/>
                  </a:lnTo>
                  <a:lnTo>
                    <a:pt x="61660" y="165359"/>
                  </a:lnTo>
                  <a:lnTo>
                    <a:pt x="87333" y="156643"/>
                  </a:lnTo>
                  <a:lnTo>
                    <a:pt x="113325" y="144867"/>
                  </a:lnTo>
                  <a:lnTo>
                    <a:pt x="139412" y="128718"/>
                  </a:lnTo>
                  <a:lnTo>
                    <a:pt x="164528" y="98543"/>
                  </a:lnTo>
                  <a:lnTo>
                    <a:pt x="185832" y="66565"/>
                  </a:lnTo>
                  <a:lnTo>
                    <a:pt x="197458" y="39067"/>
                  </a:lnTo>
                  <a:lnTo>
                    <a:pt x="202087" y="15596"/>
                  </a:lnTo>
                  <a:lnTo>
                    <a:pt x="201510" y="15325"/>
                  </a:lnTo>
                  <a:lnTo>
                    <a:pt x="198932" y="16958"/>
                  </a:lnTo>
                  <a:lnTo>
                    <a:pt x="193401" y="25425"/>
                  </a:lnTo>
                  <a:lnTo>
                    <a:pt x="190634" y="40593"/>
                  </a:lnTo>
                  <a:lnTo>
                    <a:pt x="188973" y="71165"/>
                  </a:lnTo>
                  <a:lnTo>
                    <a:pt x="185048" y="100914"/>
                  </a:lnTo>
                  <a:lnTo>
                    <a:pt x="184288" y="131984"/>
                  </a:lnTo>
                  <a:lnTo>
                    <a:pt x="188337" y="159897"/>
                  </a:lnTo>
                  <a:lnTo>
                    <a:pt x="196208" y="191465"/>
                  </a:lnTo>
                  <a:lnTo>
                    <a:pt x="201172" y="202407"/>
                  </a:lnTo>
                  <a:lnTo>
                    <a:pt x="211401" y="215275"/>
                  </a:lnTo>
                  <a:lnTo>
                    <a:pt x="222126" y="22161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64" name="SMARTInkShape-428"/>
            <p:cNvSpPr/>
            <p:nvPr/>
          </p:nvSpPr>
          <p:spPr>
            <a:xfrm>
              <a:off x="5108111" y="4872446"/>
              <a:ext cx="25593" cy="398418"/>
            </a:xfrm>
            <a:custGeom>
              <a:avLst/>
              <a:gdLst/>
              <a:ahLst/>
              <a:cxnLst/>
              <a:rect l="0" t="0" r="0" b="0"/>
              <a:pathLst>
                <a:path w="25593" h="398418">
                  <a:moveTo>
                    <a:pt x="25592" y="0"/>
                  </a:moveTo>
                  <a:lnTo>
                    <a:pt x="24867" y="17080"/>
                  </a:lnTo>
                  <a:lnTo>
                    <a:pt x="19968" y="49717"/>
                  </a:lnTo>
                  <a:lnTo>
                    <a:pt x="15863" y="81497"/>
                  </a:lnTo>
                  <a:lnTo>
                    <a:pt x="14010" y="107825"/>
                  </a:lnTo>
                  <a:lnTo>
                    <a:pt x="12461" y="137184"/>
                  </a:lnTo>
                  <a:lnTo>
                    <a:pt x="9355" y="169586"/>
                  </a:lnTo>
                  <a:lnTo>
                    <a:pt x="5554" y="201404"/>
                  </a:lnTo>
                  <a:lnTo>
                    <a:pt x="2172" y="232478"/>
                  </a:lnTo>
                  <a:lnTo>
                    <a:pt x="669" y="263222"/>
                  </a:lnTo>
                  <a:lnTo>
                    <a:pt x="0" y="291884"/>
                  </a:lnTo>
                  <a:lnTo>
                    <a:pt x="429" y="317686"/>
                  </a:lnTo>
                  <a:lnTo>
                    <a:pt x="4751" y="347806"/>
                  </a:lnTo>
                  <a:lnTo>
                    <a:pt x="12713" y="375922"/>
                  </a:lnTo>
                  <a:lnTo>
                    <a:pt x="19115" y="389090"/>
                  </a:lnTo>
                  <a:lnTo>
                    <a:pt x="25592" y="39841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65" name="SMARTInkShape-429"/>
            <p:cNvSpPr/>
            <p:nvPr/>
          </p:nvSpPr>
          <p:spPr>
            <a:xfrm>
              <a:off x="4764554" y="4977444"/>
              <a:ext cx="268952" cy="238147"/>
            </a:xfrm>
            <a:custGeom>
              <a:avLst/>
              <a:gdLst/>
              <a:ahLst/>
              <a:cxnLst/>
              <a:rect l="0" t="0" r="0" b="0"/>
              <a:pathLst>
                <a:path w="268952" h="238147">
                  <a:moveTo>
                    <a:pt x="3389" y="110538"/>
                  </a:moveTo>
                  <a:lnTo>
                    <a:pt x="31301" y="110538"/>
                  </a:lnTo>
                  <a:lnTo>
                    <a:pt x="56573" y="107072"/>
                  </a:lnTo>
                  <a:lnTo>
                    <a:pt x="87041" y="101448"/>
                  </a:lnTo>
                  <a:lnTo>
                    <a:pt x="110236" y="97306"/>
                  </a:lnTo>
                  <a:lnTo>
                    <a:pt x="134333" y="93046"/>
                  </a:lnTo>
                  <a:lnTo>
                    <a:pt x="157138" y="88734"/>
                  </a:lnTo>
                  <a:lnTo>
                    <a:pt x="181304" y="82463"/>
                  </a:lnTo>
                  <a:lnTo>
                    <a:pt x="205109" y="74838"/>
                  </a:lnTo>
                  <a:lnTo>
                    <a:pt x="234104" y="62384"/>
                  </a:lnTo>
                  <a:lnTo>
                    <a:pt x="255355" y="49502"/>
                  </a:lnTo>
                  <a:lnTo>
                    <a:pt x="263661" y="40836"/>
                  </a:lnTo>
                  <a:lnTo>
                    <a:pt x="267837" y="32146"/>
                  </a:lnTo>
                  <a:lnTo>
                    <a:pt x="268951" y="27797"/>
                  </a:lnTo>
                  <a:lnTo>
                    <a:pt x="268252" y="19094"/>
                  </a:lnTo>
                  <a:lnTo>
                    <a:pt x="267050" y="14741"/>
                  </a:lnTo>
                  <a:lnTo>
                    <a:pt x="263345" y="11115"/>
                  </a:lnTo>
                  <a:lnTo>
                    <a:pt x="251489" y="5148"/>
                  </a:lnTo>
                  <a:lnTo>
                    <a:pt x="228494" y="1177"/>
                  </a:lnTo>
                  <a:lnTo>
                    <a:pt x="196361" y="0"/>
                  </a:lnTo>
                  <a:lnTo>
                    <a:pt x="171885" y="3595"/>
                  </a:lnTo>
                  <a:lnTo>
                    <a:pt x="146493" y="10030"/>
                  </a:lnTo>
                  <a:lnTo>
                    <a:pt x="120694" y="17730"/>
                  </a:lnTo>
                  <a:lnTo>
                    <a:pt x="94713" y="27925"/>
                  </a:lnTo>
                  <a:lnTo>
                    <a:pt x="70103" y="40439"/>
                  </a:lnTo>
                  <a:lnTo>
                    <a:pt x="40653" y="63803"/>
                  </a:lnTo>
                  <a:lnTo>
                    <a:pt x="18542" y="89839"/>
                  </a:lnTo>
                  <a:lnTo>
                    <a:pt x="3928" y="119484"/>
                  </a:lnTo>
                  <a:lnTo>
                    <a:pt x="0" y="137979"/>
                  </a:lnTo>
                  <a:lnTo>
                    <a:pt x="4060" y="157810"/>
                  </a:lnTo>
                  <a:lnTo>
                    <a:pt x="13847" y="177269"/>
                  </a:lnTo>
                  <a:lnTo>
                    <a:pt x="43784" y="207500"/>
                  </a:lnTo>
                  <a:lnTo>
                    <a:pt x="70996" y="225871"/>
                  </a:lnTo>
                  <a:lnTo>
                    <a:pt x="92945" y="234368"/>
                  </a:lnTo>
                  <a:lnTo>
                    <a:pt x="119633" y="238146"/>
                  </a:lnTo>
                  <a:lnTo>
                    <a:pt x="146493" y="237889"/>
                  </a:lnTo>
                  <a:lnTo>
                    <a:pt x="174397" y="233179"/>
                  </a:lnTo>
                  <a:lnTo>
                    <a:pt x="206149" y="221410"/>
                  </a:lnTo>
                  <a:lnTo>
                    <a:pt x="238519" y="20851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478" name="SMARTInkShape-Group48"/>
          <p:cNvGrpSpPr/>
          <p:nvPr/>
        </p:nvGrpSpPr>
        <p:grpSpPr>
          <a:xfrm>
            <a:off x="1469571" y="5447211"/>
            <a:ext cx="1580607" cy="581298"/>
            <a:chOff x="1469571" y="5447211"/>
            <a:chExt cx="1580607" cy="581298"/>
          </a:xfrm>
        </p:grpSpPr>
        <p:sp>
          <p:nvSpPr>
            <p:cNvPr id="467" name="SMARTInkShape-430"/>
            <p:cNvSpPr/>
            <p:nvPr/>
          </p:nvSpPr>
          <p:spPr>
            <a:xfrm>
              <a:off x="2832806" y="5551714"/>
              <a:ext cx="217372" cy="222069"/>
            </a:xfrm>
            <a:custGeom>
              <a:avLst/>
              <a:gdLst/>
              <a:ahLst/>
              <a:cxnLst/>
              <a:rect l="0" t="0" r="0" b="0"/>
              <a:pathLst>
                <a:path w="217372" h="222069">
                  <a:moveTo>
                    <a:pt x="158588" y="0"/>
                  </a:moveTo>
                  <a:lnTo>
                    <a:pt x="130677" y="0"/>
                  </a:lnTo>
                  <a:lnTo>
                    <a:pt x="100769" y="5214"/>
                  </a:lnTo>
                  <a:lnTo>
                    <a:pt x="74772" y="12592"/>
                  </a:lnTo>
                  <a:lnTo>
                    <a:pt x="45862" y="27922"/>
                  </a:lnTo>
                  <a:lnTo>
                    <a:pt x="23588" y="46977"/>
                  </a:lnTo>
                  <a:lnTo>
                    <a:pt x="8199" y="70687"/>
                  </a:lnTo>
                  <a:lnTo>
                    <a:pt x="1518" y="87538"/>
                  </a:lnTo>
                  <a:lnTo>
                    <a:pt x="0" y="104704"/>
                  </a:lnTo>
                  <a:lnTo>
                    <a:pt x="2470" y="121284"/>
                  </a:lnTo>
                  <a:lnTo>
                    <a:pt x="12747" y="142858"/>
                  </a:lnTo>
                  <a:lnTo>
                    <a:pt x="30710" y="163039"/>
                  </a:lnTo>
                  <a:lnTo>
                    <a:pt x="57641" y="182081"/>
                  </a:lnTo>
                  <a:lnTo>
                    <a:pt x="85055" y="197239"/>
                  </a:lnTo>
                  <a:lnTo>
                    <a:pt x="115835" y="210196"/>
                  </a:lnTo>
                  <a:lnTo>
                    <a:pt x="147211" y="218228"/>
                  </a:lnTo>
                  <a:lnTo>
                    <a:pt x="173763" y="220931"/>
                  </a:lnTo>
                  <a:lnTo>
                    <a:pt x="204730" y="221919"/>
                  </a:lnTo>
                  <a:lnTo>
                    <a:pt x="217371" y="22206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68" name="SMARTInkShape-431"/>
            <p:cNvSpPr/>
            <p:nvPr/>
          </p:nvSpPr>
          <p:spPr>
            <a:xfrm>
              <a:off x="2782388" y="5528357"/>
              <a:ext cx="1" cy="3764"/>
            </a:xfrm>
            <a:custGeom>
              <a:avLst/>
              <a:gdLst/>
              <a:ahLst/>
              <a:cxnLst/>
              <a:rect l="0" t="0" r="0" b="0"/>
              <a:pathLst>
                <a:path w="1" h="3764">
                  <a:moveTo>
                    <a:pt x="0" y="3763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69" name="SMARTInkShape-432"/>
            <p:cNvSpPr/>
            <p:nvPr/>
          </p:nvSpPr>
          <p:spPr>
            <a:xfrm>
              <a:off x="2717074" y="5623559"/>
              <a:ext cx="13064" cy="143693"/>
            </a:xfrm>
            <a:custGeom>
              <a:avLst/>
              <a:gdLst/>
              <a:ahLst/>
              <a:cxnLst/>
              <a:rect l="0" t="0" r="0" b="0"/>
              <a:pathLst>
                <a:path w="13064" h="143693">
                  <a:moveTo>
                    <a:pt x="13063" y="0"/>
                  </a:moveTo>
                  <a:lnTo>
                    <a:pt x="13063" y="30621"/>
                  </a:lnTo>
                  <a:lnTo>
                    <a:pt x="13063" y="61849"/>
                  </a:lnTo>
                  <a:lnTo>
                    <a:pt x="8575" y="91482"/>
                  </a:lnTo>
                  <a:lnTo>
                    <a:pt x="5000" y="120666"/>
                  </a:lnTo>
                  <a:lnTo>
                    <a:pt x="0" y="14369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70" name="SMARTInkShape-433"/>
            <p:cNvSpPr/>
            <p:nvPr/>
          </p:nvSpPr>
          <p:spPr>
            <a:xfrm>
              <a:off x="2599509" y="5447211"/>
              <a:ext cx="13063" cy="313510"/>
            </a:xfrm>
            <a:custGeom>
              <a:avLst/>
              <a:gdLst/>
              <a:ahLst/>
              <a:cxnLst/>
              <a:rect l="0" t="0" r="0" b="0"/>
              <a:pathLst>
                <a:path w="13063" h="313510">
                  <a:moveTo>
                    <a:pt x="0" y="0"/>
                  </a:moveTo>
                  <a:lnTo>
                    <a:pt x="3466" y="6935"/>
                  </a:lnTo>
                  <a:lnTo>
                    <a:pt x="8063" y="33571"/>
                  </a:lnTo>
                  <a:lnTo>
                    <a:pt x="12075" y="65899"/>
                  </a:lnTo>
                  <a:lnTo>
                    <a:pt x="12624" y="88071"/>
                  </a:lnTo>
                  <a:lnTo>
                    <a:pt x="12867" y="112440"/>
                  </a:lnTo>
                  <a:lnTo>
                    <a:pt x="12976" y="137786"/>
                  </a:lnTo>
                  <a:lnTo>
                    <a:pt x="13024" y="163563"/>
                  </a:lnTo>
                  <a:lnTo>
                    <a:pt x="13045" y="189535"/>
                  </a:lnTo>
                  <a:lnTo>
                    <a:pt x="13055" y="215592"/>
                  </a:lnTo>
                  <a:lnTo>
                    <a:pt x="13059" y="239752"/>
                  </a:lnTo>
                  <a:lnTo>
                    <a:pt x="13062" y="271819"/>
                  </a:lnTo>
                  <a:lnTo>
                    <a:pt x="13062" y="301725"/>
                  </a:lnTo>
                  <a:lnTo>
                    <a:pt x="13062" y="31350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71" name="SMARTInkShape-434"/>
            <p:cNvSpPr/>
            <p:nvPr/>
          </p:nvSpPr>
          <p:spPr>
            <a:xfrm>
              <a:off x="2342695" y="5610497"/>
              <a:ext cx="130850" cy="182345"/>
            </a:xfrm>
            <a:custGeom>
              <a:avLst/>
              <a:gdLst/>
              <a:ahLst/>
              <a:cxnLst/>
              <a:rect l="0" t="0" r="0" b="0"/>
              <a:pathLst>
                <a:path w="130850" h="182345">
                  <a:moveTo>
                    <a:pt x="93528" y="52252"/>
                  </a:moveTo>
                  <a:lnTo>
                    <a:pt x="93528" y="46628"/>
                  </a:lnTo>
                  <a:lnTo>
                    <a:pt x="92802" y="46326"/>
                  </a:lnTo>
                  <a:lnTo>
                    <a:pt x="74707" y="45744"/>
                  </a:lnTo>
                  <a:lnTo>
                    <a:pt x="58416" y="50939"/>
                  </a:lnTo>
                  <a:lnTo>
                    <a:pt x="45549" y="57588"/>
                  </a:lnTo>
                  <a:lnTo>
                    <a:pt x="32544" y="69153"/>
                  </a:lnTo>
                  <a:lnTo>
                    <a:pt x="10793" y="98477"/>
                  </a:lnTo>
                  <a:lnTo>
                    <a:pt x="1200" y="121183"/>
                  </a:lnTo>
                  <a:lnTo>
                    <a:pt x="0" y="135865"/>
                  </a:lnTo>
                  <a:lnTo>
                    <a:pt x="3264" y="164433"/>
                  </a:lnTo>
                  <a:lnTo>
                    <a:pt x="8900" y="173713"/>
                  </a:lnTo>
                  <a:lnTo>
                    <a:pt x="13161" y="176770"/>
                  </a:lnTo>
                  <a:lnTo>
                    <a:pt x="23700" y="180165"/>
                  </a:lnTo>
                  <a:lnTo>
                    <a:pt x="48932" y="182344"/>
                  </a:lnTo>
                  <a:lnTo>
                    <a:pt x="72009" y="181270"/>
                  </a:lnTo>
                  <a:lnTo>
                    <a:pt x="86141" y="175875"/>
                  </a:lnTo>
                  <a:lnTo>
                    <a:pt x="102870" y="161210"/>
                  </a:lnTo>
                  <a:lnTo>
                    <a:pt x="120800" y="136025"/>
                  </a:lnTo>
                  <a:lnTo>
                    <a:pt x="128863" y="112956"/>
                  </a:lnTo>
                  <a:lnTo>
                    <a:pt x="130849" y="91284"/>
                  </a:lnTo>
                  <a:lnTo>
                    <a:pt x="126438" y="67525"/>
                  </a:lnTo>
                  <a:lnTo>
                    <a:pt x="116261" y="47101"/>
                  </a:lnTo>
                  <a:lnTo>
                    <a:pt x="95545" y="22240"/>
                  </a:lnTo>
                  <a:lnTo>
                    <a:pt x="67402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72" name="SMARTInkShape-435"/>
            <p:cNvSpPr/>
            <p:nvPr/>
          </p:nvSpPr>
          <p:spPr>
            <a:xfrm>
              <a:off x="2201091" y="5623559"/>
              <a:ext cx="78379" cy="200919"/>
            </a:xfrm>
            <a:custGeom>
              <a:avLst/>
              <a:gdLst/>
              <a:ahLst/>
              <a:cxnLst/>
              <a:rect l="0" t="0" r="0" b="0"/>
              <a:pathLst>
                <a:path w="78379" h="200919">
                  <a:moveTo>
                    <a:pt x="0" y="13064"/>
                  </a:moveTo>
                  <a:lnTo>
                    <a:pt x="4489" y="23493"/>
                  </a:lnTo>
                  <a:lnTo>
                    <a:pt x="6352" y="53989"/>
                  </a:lnTo>
                  <a:lnTo>
                    <a:pt x="4561" y="85683"/>
                  </a:lnTo>
                  <a:lnTo>
                    <a:pt x="1352" y="113199"/>
                  </a:lnTo>
                  <a:lnTo>
                    <a:pt x="401" y="142398"/>
                  </a:lnTo>
                  <a:lnTo>
                    <a:pt x="79" y="174803"/>
                  </a:lnTo>
                  <a:lnTo>
                    <a:pt x="1971" y="184854"/>
                  </a:lnTo>
                  <a:lnTo>
                    <a:pt x="6265" y="200918"/>
                  </a:lnTo>
                  <a:lnTo>
                    <a:pt x="6354" y="200711"/>
                  </a:lnTo>
                  <a:lnTo>
                    <a:pt x="7242" y="186029"/>
                  </a:lnTo>
                  <a:lnTo>
                    <a:pt x="11698" y="165708"/>
                  </a:lnTo>
                  <a:lnTo>
                    <a:pt x="16261" y="134172"/>
                  </a:lnTo>
                  <a:lnTo>
                    <a:pt x="22074" y="105150"/>
                  </a:lnTo>
                  <a:lnTo>
                    <a:pt x="31860" y="73571"/>
                  </a:lnTo>
                  <a:lnTo>
                    <a:pt x="43952" y="44700"/>
                  </a:lnTo>
                  <a:lnTo>
                    <a:pt x="65369" y="14363"/>
                  </a:lnTo>
                  <a:lnTo>
                    <a:pt x="78378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73" name="SMARTInkShape-436"/>
            <p:cNvSpPr/>
            <p:nvPr/>
          </p:nvSpPr>
          <p:spPr>
            <a:xfrm>
              <a:off x="2109651" y="5499463"/>
              <a:ext cx="26127" cy="320041"/>
            </a:xfrm>
            <a:custGeom>
              <a:avLst/>
              <a:gdLst/>
              <a:ahLst/>
              <a:cxnLst/>
              <a:rect l="0" t="0" r="0" b="0"/>
              <a:pathLst>
                <a:path w="26127" h="320041">
                  <a:moveTo>
                    <a:pt x="0" y="0"/>
                  </a:moveTo>
                  <a:lnTo>
                    <a:pt x="726" y="6666"/>
                  </a:lnTo>
                  <a:lnTo>
                    <a:pt x="5624" y="37002"/>
                  </a:lnTo>
                  <a:lnTo>
                    <a:pt x="9730" y="65070"/>
                  </a:lnTo>
                  <a:lnTo>
                    <a:pt x="11582" y="89638"/>
                  </a:lnTo>
                  <a:lnTo>
                    <a:pt x="12405" y="117489"/>
                  </a:lnTo>
                  <a:lnTo>
                    <a:pt x="12771" y="146802"/>
                  </a:lnTo>
                  <a:lnTo>
                    <a:pt x="12933" y="176763"/>
                  </a:lnTo>
                  <a:lnTo>
                    <a:pt x="13005" y="206287"/>
                  </a:lnTo>
                  <a:lnTo>
                    <a:pt x="13037" y="233923"/>
                  </a:lnTo>
                  <a:lnTo>
                    <a:pt x="13052" y="258785"/>
                  </a:lnTo>
                  <a:lnTo>
                    <a:pt x="14995" y="289311"/>
                  </a:lnTo>
                  <a:lnTo>
                    <a:pt x="20167" y="308274"/>
                  </a:lnTo>
                  <a:lnTo>
                    <a:pt x="26126" y="32004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74" name="SMARTInkShape-437"/>
            <p:cNvSpPr/>
            <p:nvPr/>
          </p:nvSpPr>
          <p:spPr>
            <a:xfrm>
              <a:off x="1954521" y="5686030"/>
              <a:ext cx="115943" cy="154962"/>
            </a:xfrm>
            <a:custGeom>
              <a:avLst/>
              <a:gdLst/>
              <a:ahLst/>
              <a:cxnLst/>
              <a:rect l="0" t="0" r="0" b="0"/>
              <a:pathLst>
                <a:path w="115943" h="154962">
                  <a:moveTo>
                    <a:pt x="70222" y="68158"/>
                  </a:moveTo>
                  <a:lnTo>
                    <a:pt x="70222" y="64692"/>
                  </a:lnTo>
                  <a:lnTo>
                    <a:pt x="72157" y="61053"/>
                  </a:lnTo>
                  <a:lnTo>
                    <a:pt x="92027" y="34222"/>
                  </a:lnTo>
                  <a:lnTo>
                    <a:pt x="92741" y="31020"/>
                  </a:lnTo>
                  <a:lnTo>
                    <a:pt x="91600" y="23592"/>
                  </a:lnTo>
                  <a:lnTo>
                    <a:pt x="86877" y="14715"/>
                  </a:lnTo>
                  <a:lnTo>
                    <a:pt x="80882" y="7491"/>
                  </a:lnTo>
                  <a:lnTo>
                    <a:pt x="71042" y="754"/>
                  </a:lnTo>
                  <a:lnTo>
                    <a:pt x="67140" y="0"/>
                  </a:lnTo>
                  <a:lnTo>
                    <a:pt x="58934" y="1096"/>
                  </a:lnTo>
                  <a:lnTo>
                    <a:pt x="46154" y="5794"/>
                  </a:lnTo>
                  <a:lnTo>
                    <a:pt x="29708" y="18716"/>
                  </a:lnTo>
                  <a:lnTo>
                    <a:pt x="17981" y="36334"/>
                  </a:lnTo>
                  <a:lnTo>
                    <a:pt x="7517" y="67005"/>
                  </a:lnTo>
                  <a:lnTo>
                    <a:pt x="1407" y="92410"/>
                  </a:lnTo>
                  <a:lnTo>
                    <a:pt x="0" y="116872"/>
                  </a:lnTo>
                  <a:lnTo>
                    <a:pt x="2243" y="128756"/>
                  </a:lnTo>
                  <a:lnTo>
                    <a:pt x="11052" y="143606"/>
                  </a:lnTo>
                  <a:lnTo>
                    <a:pt x="22855" y="153731"/>
                  </a:lnTo>
                  <a:lnTo>
                    <a:pt x="27033" y="154961"/>
                  </a:lnTo>
                  <a:lnTo>
                    <a:pt x="35545" y="154393"/>
                  </a:lnTo>
                  <a:lnTo>
                    <a:pt x="51964" y="149992"/>
                  </a:lnTo>
                  <a:lnTo>
                    <a:pt x="62349" y="142267"/>
                  </a:lnTo>
                  <a:lnTo>
                    <a:pt x="84310" y="116099"/>
                  </a:lnTo>
                  <a:lnTo>
                    <a:pt x="96248" y="88008"/>
                  </a:lnTo>
                  <a:lnTo>
                    <a:pt x="103802" y="63433"/>
                  </a:lnTo>
                  <a:lnTo>
                    <a:pt x="112345" y="34585"/>
                  </a:lnTo>
                  <a:lnTo>
                    <a:pt x="115942" y="2243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75" name="SMARTInkShape-438"/>
            <p:cNvSpPr/>
            <p:nvPr/>
          </p:nvSpPr>
          <p:spPr>
            <a:xfrm>
              <a:off x="1783080" y="5688873"/>
              <a:ext cx="91441" cy="339636"/>
            </a:xfrm>
            <a:custGeom>
              <a:avLst/>
              <a:gdLst/>
              <a:ahLst/>
              <a:cxnLst/>
              <a:rect l="0" t="0" r="0" b="0"/>
              <a:pathLst>
                <a:path w="91441" h="339636">
                  <a:moveTo>
                    <a:pt x="91440" y="0"/>
                  </a:moveTo>
                  <a:lnTo>
                    <a:pt x="87972" y="3468"/>
                  </a:lnTo>
                  <a:lnTo>
                    <a:pt x="81442" y="29378"/>
                  </a:lnTo>
                  <a:lnTo>
                    <a:pt x="70818" y="57085"/>
                  </a:lnTo>
                  <a:lnTo>
                    <a:pt x="62680" y="81251"/>
                  </a:lnTo>
                  <a:lnTo>
                    <a:pt x="54225" y="108926"/>
                  </a:lnTo>
                  <a:lnTo>
                    <a:pt x="45630" y="138159"/>
                  </a:lnTo>
                  <a:lnTo>
                    <a:pt x="37697" y="168085"/>
                  </a:lnTo>
                  <a:lnTo>
                    <a:pt x="31752" y="198318"/>
                  </a:lnTo>
                  <a:lnTo>
                    <a:pt x="24756" y="226753"/>
                  </a:lnTo>
                  <a:lnTo>
                    <a:pt x="17534" y="253179"/>
                  </a:lnTo>
                  <a:lnTo>
                    <a:pt x="11905" y="277020"/>
                  </a:lnTo>
                  <a:lnTo>
                    <a:pt x="8124" y="303907"/>
                  </a:lnTo>
                  <a:lnTo>
                    <a:pt x="699" y="335438"/>
                  </a:lnTo>
                  <a:lnTo>
                    <a:pt x="0" y="33963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76" name="SMARTInkShape-439"/>
            <p:cNvSpPr/>
            <p:nvPr/>
          </p:nvSpPr>
          <p:spPr>
            <a:xfrm>
              <a:off x="1737539" y="5708469"/>
              <a:ext cx="45542" cy="130629"/>
            </a:xfrm>
            <a:custGeom>
              <a:avLst/>
              <a:gdLst/>
              <a:ahLst/>
              <a:cxnLst/>
              <a:rect l="0" t="0" r="0" b="0"/>
              <a:pathLst>
                <a:path w="45542" h="130629">
                  <a:moveTo>
                    <a:pt x="6352" y="0"/>
                  </a:moveTo>
                  <a:lnTo>
                    <a:pt x="2885" y="3466"/>
                  </a:lnTo>
                  <a:lnTo>
                    <a:pt x="1183" y="7103"/>
                  </a:lnTo>
                  <a:lnTo>
                    <a:pt x="0" y="33135"/>
                  </a:lnTo>
                  <a:lnTo>
                    <a:pt x="1792" y="63903"/>
                  </a:lnTo>
                  <a:lnTo>
                    <a:pt x="8919" y="91160"/>
                  </a:lnTo>
                  <a:lnTo>
                    <a:pt x="18644" y="107483"/>
                  </a:lnTo>
                  <a:lnTo>
                    <a:pt x="34207" y="124551"/>
                  </a:lnTo>
                  <a:lnTo>
                    <a:pt x="45541" y="13062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77" name="SMARTInkShape-440"/>
            <p:cNvSpPr/>
            <p:nvPr/>
          </p:nvSpPr>
          <p:spPr>
            <a:xfrm>
              <a:off x="1469571" y="5505994"/>
              <a:ext cx="181769" cy="320041"/>
            </a:xfrm>
            <a:custGeom>
              <a:avLst/>
              <a:gdLst/>
              <a:ahLst/>
              <a:cxnLst/>
              <a:rect l="0" t="0" r="0" b="0"/>
              <a:pathLst>
                <a:path w="181769" h="320041">
                  <a:moveTo>
                    <a:pt x="0" y="0"/>
                  </a:moveTo>
                  <a:lnTo>
                    <a:pt x="0" y="30336"/>
                  </a:lnTo>
                  <a:lnTo>
                    <a:pt x="1936" y="55434"/>
                  </a:lnTo>
                  <a:lnTo>
                    <a:pt x="7105" y="87787"/>
                  </a:lnTo>
                  <a:lnTo>
                    <a:pt x="10415" y="112313"/>
                  </a:lnTo>
                  <a:lnTo>
                    <a:pt x="11886" y="137728"/>
                  </a:lnTo>
                  <a:lnTo>
                    <a:pt x="12540" y="161604"/>
                  </a:lnTo>
                  <a:lnTo>
                    <a:pt x="12831" y="184310"/>
                  </a:lnTo>
                  <a:lnTo>
                    <a:pt x="13720" y="216767"/>
                  </a:lnTo>
                  <a:lnTo>
                    <a:pt x="17532" y="243640"/>
                  </a:lnTo>
                  <a:lnTo>
                    <a:pt x="19414" y="275181"/>
                  </a:lnTo>
                  <a:lnTo>
                    <a:pt x="19587" y="286865"/>
                  </a:lnTo>
                  <a:lnTo>
                    <a:pt x="23060" y="280295"/>
                  </a:lnTo>
                  <a:lnTo>
                    <a:pt x="25218" y="269156"/>
                  </a:lnTo>
                  <a:lnTo>
                    <a:pt x="26006" y="239049"/>
                  </a:lnTo>
                  <a:lnTo>
                    <a:pt x="28026" y="212827"/>
                  </a:lnTo>
                  <a:lnTo>
                    <a:pt x="33220" y="184012"/>
                  </a:lnTo>
                  <a:lnTo>
                    <a:pt x="39356" y="157091"/>
                  </a:lnTo>
                  <a:lnTo>
                    <a:pt x="47705" y="132663"/>
                  </a:lnTo>
                  <a:lnTo>
                    <a:pt x="63530" y="108372"/>
                  </a:lnTo>
                  <a:lnTo>
                    <a:pt x="76316" y="97586"/>
                  </a:lnTo>
                  <a:lnTo>
                    <a:pt x="86896" y="94172"/>
                  </a:lnTo>
                  <a:lnTo>
                    <a:pt x="92765" y="93261"/>
                  </a:lnTo>
                  <a:lnTo>
                    <a:pt x="114895" y="98915"/>
                  </a:lnTo>
                  <a:lnTo>
                    <a:pt x="132901" y="109781"/>
                  </a:lnTo>
                  <a:lnTo>
                    <a:pt x="147429" y="125661"/>
                  </a:lnTo>
                  <a:lnTo>
                    <a:pt x="157459" y="151090"/>
                  </a:lnTo>
                  <a:lnTo>
                    <a:pt x="168494" y="181604"/>
                  </a:lnTo>
                  <a:lnTo>
                    <a:pt x="174022" y="213627"/>
                  </a:lnTo>
                  <a:lnTo>
                    <a:pt x="179126" y="246097"/>
                  </a:lnTo>
                  <a:lnTo>
                    <a:pt x="181768" y="271763"/>
                  </a:lnTo>
                  <a:lnTo>
                    <a:pt x="179084" y="300092"/>
                  </a:lnTo>
                  <a:lnTo>
                    <a:pt x="176349" y="32004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483" name="SMARTInkShape-Group49"/>
          <p:cNvGrpSpPr/>
          <p:nvPr/>
        </p:nvGrpSpPr>
        <p:grpSpPr>
          <a:xfrm>
            <a:off x="4865914" y="5473337"/>
            <a:ext cx="1312818" cy="358803"/>
            <a:chOff x="4865914" y="5473337"/>
            <a:chExt cx="1312818" cy="358803"/>
          </a:xfrm>
        </p:grpSpPr>
        <p:sp>
          <p:nvSpPr>
            <p:cNvPr id="479" name="SMARTInkShape-441"/>
            <p:cNvSpPr/>
            <p:nvPr/>
          </p:nvSpPr>
          <p:spPr>
            <a:xfrm>
              <a:off x="5832565" y="5558641"/>
              <a:ext cx="346167" cy="273499"/>
            </a:xfrm>
            <a:custGeom>
              <a:avLst/>
              <a:gdLst/>
              <a:ahLst/>
              <a:cxnLst/>
              <a:rect l="0" t="0" r="0" b="0"/>
              <a:pathLst>
                <a:path w="346167" h="273499">
                  <a:moveTo>
                    <a:pt x="0" y="162890"/>
                  </a:moveTo>
                  <a:lnTo>
                    <a:pt x="22707" y="162164"/>
                  </a:lnTo>
                  <a:lnTo>
                    <a:pt x="50601" y="153799"/>
                  </a:lnTo>
                  <a:lnTo>
                    <a:pt x="78777" y="140183"/>
                  </a:lnTo>
                  <a:lnTo>
                    <a:pt x="103090" y="127053"/>
                  </a:lnTo>
                  <a:lnTo>
                    <a:pt x="128678" y="109697"/>
                  </a:lnTo>
                  <a:lnTo>
                    <a:pt x="153918" y="90765"/>
                  </a:lnTo>
                  <a:lnTo>
                    <a:pt x="182320" y="66800"/>
                  </a:lnTo>
                  <a:lnTo>
                    <a:pt x="200373" y="50477"/>
                  </a:lnTo>
                  <a:lnTo>
                    <a:pt x="218030" y="24957"/>
                  </a:lnTo>
                  <a:lnTo>
                    <a:pt x="221271" y="13374"/>
                  </a:lnTo>
                  <a:lnTo>
                    <a:pt x="221538" y="10962"/>
                  </a:lnTo>
                  <a:lnTo>
                    <a:pt x="219898" y="6345"/>
                  </a:lnTo>
                  <a:lnTo>
                    <a:pt x="218444" y="4099"/>
                  </a:lnTo>
                  <a:lnTo>
                    <a:pt x="216749" y="2601"/>
                  </a:lnTo>
                  <a:lnTo>
                    <a:pt x="212931" y="936"/>
                  </a:lnTo>
                  <a:lnTo>
                    <a:pt x="199768" y="0"/>
                  </a:lnTo>
                  <a:lnTo>
                    <a:pt x="182078" y="3189"/>
                  </a:lnTo>
                  <a:lnTo>
                    <a:pt x="155871" y="16707"/>
                  </a:lnTo>
                  <a:lnTo>
                    <a:pt x="125428" y="41527"/>
                  </a:lnTo>
                  <a:lnTo>
                    <a:pt x="98234" y="74167"/>
                  </a:lnTo>
                  <a:lnTo>
                    <a:pt x="81922" y="99913"/>
                  </a:lnTo>
                  <a:lnTo>
                    <a:pt x="68622" y="130130"/>
                  </a:lnTo>
                  <a:lnTo>
                    <a:pt x="62746" y="154796"/>
                  </a:lnTo>
                  <a:lnTo>
                    <a:pt x="66527" y="187202"/>
                  </a:lnTo>
                  <a:lnTo>
                    <a:pt x="74141" y="208073"/>
                  </a:lnTo>
                  <a:lnTo>
                    <a:pt x="93185" y="234630"/>
                  </a:lnTo>
                  <a:lnTo>
                    <a:pt x="118486" y="250832"/>
                  </a:lnTo>
                  <a:lnTo>
                    <a:pt x="145497" y="261357"/>
                  </a:lnTo>
                  <a:lnTo>
                    <a:pt x="175352" y="269072"/>
                  </a:lnTo>
                  <a:lnTo>
                    <a:pt x="198402" y="271767"/>
                  </a:lnTo>
                  <a:lnTo>
                    <a:pt x="223163" y="272966"/>
                  </a:lnTo>
                  <a:lnTo>
                    <a:pt x="248681" y="273498"/>
                  </a:lnTo>
                  <a:lnTo>
                    <a:pt x="272601" y="271800"/>
                  </a:lnTo>
                  <a:lnTo>
                    <a:pt x="296053" y="268626"/>
                  </a:lnTo>
                  <a:lnTo>
                    <a:pt x="320991" y="264797"/>
                  </a:lnTo>
                  <a:lnTo>
                    <a:pt x="346166" y="26086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80" name="SMARTInkShape-442"/>
            <p:cNvSpPr/>
            <p:nvPr/>
          </p:nvSpPr>
          <p:spPr>
            <a:xfrm>
              <a:off x="5590903" y="5562959"/>
              <a:ext cx="189412" cy="233017"/>
            </a:xfrm>
            <a:custGeom>
              <a:avLst/>
              <a:gdLst/>
              <a:ahLst/>
              <a:cxnLst/>
              <a:rect l="0" t="0" r="0" b="0"/>
              <a:pathLst>
                <a:path w="189412" h="233017">
                  <a:moveTo>
                    <a:pt x="0" y="8349"/>
                  </a:moveTo>
                  <a:lnTo>
                    <a:pt x="0" y="13973"/>
                  </a:lnTo>
                  <a:lnTo>
                    <a:pt x="4489" y="26582"/>
                  </a:lnTo>
                  <a:lnTo>
                    <a:pt x="6127" y="55521"/>
                  </a:lnTo>
                  <a:lnTo>
                    <a:pt x="8347" y="82560"/>
                  </a:lnTo>
                  <a:lnTo>
                    <a:pt x="11665" y="111617"/>
                  </a:lnTo>
                  <a:lnTo>
                    <a:pt x="14583" y="140548"/>
                  </a:lnTo>
                  <a:lnTo>
                    <a:pt x="20044" y="170165"/>
                  </a:lnTo>
                  <a:lnTo>
                    <a:pt x="24875" y="186947"/>
                  </a:lnTo>
                  <a:lnTo>
                    <a:pt x="42956" y="218240"/>
                  </a:lnTo>
                  <a:lnTo>
                    <a:pt x="54351" y="232138"/>
                  </a:lnTo>
                  <a:lnTo>
                    <a:pt x="56553" y="233016"/>
                  </a:lnTo>
                  <a:lnTo>
                    <a:pt x="58748" y="232875"/>
                  </a:lnTo>
                  <a:lnTo>
                    <a:pt x="70951" y="227436"/>
                  </a:lnTo>
                  <a:lnTo>
                    <a:pt x="77012" y="221595"/>
                  </a:lnTo>
                  <a:lnTo>
                    <a:pt x="84504" y="208209"/>
                  </a:lnTo>
                  <a:lnTo>
                    <a:pt x="93536" y="180714"/>
                  </a:lnTo>
                  <a:lnTo>
                    <a:pt x="103592" y="152393"/>
                  </a:lnTo>
                  <a:lnTo>
                    <a:pt x="115764" y="121020"/>
                  </a:lnTo>
                  <a:lnTo>
                    <a:pt x="132030" y="88744"/>
                  </a:lnTo>
                  <a:lnTo>
                    <a:pt x="143704" y="56199"/>
                  </a:lnTo>
                  <a:lnTo>
                    <a:pt x="159363" y="23849"/>
                  </a:lnTo>
                  <a:lnTo>
                    <a:pt x="177292" y="1538"/>
                  </a:lnTo>
                  <a:lnTo>
                    <a:pt x="179880" y="180"/>
                  </a:lnTo>
                  <a:lnTo>
                    <a:pt x="182332" y="0"/>
                  </a:lnTo>
                  <a:lnTo>
                    <a:pt x="189411" y="181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81" name="SMARTInkShape-443"/>
            <p:cNvSpPr/>
            <p:nvPr/>
          </p:nvSpPr>
          <p:spPr>
            <a:xfrm>
              <a:off x="5266196" y="5545642"/>
              <a:ext cx="194078" cy="193615"/>
            </a:xfrm>
            <a:custGeom>
              <a:avLst/>
              <a:gdLst/>
              <a:ahLst/>
              <a:cxnLst/>
              <a:rect l="0" t="0" r="0" b="0"/>
              <a:pathLst>
                <a:path w="194078" h="193615">
                  <a:moveTo>
                    <a:pt x="141827" y="32199"/>
                  </a:moveTo>
                  <a:lnTo>
                    <a:pt x="141827" y="13377"/>
                  </a:lnTo>
                  <a:lnTo>
                    <a:pt x="139891" y="7383"/>
                  </a:lnTo>
                  <a:lnTo>
                    <a:pt x="138359" y="4768"/>
                  </a:lnTo>
                  <a:lnTo>
                    <a:pt x="136611" y="3026"/>
                  </a:lnTo>
                  <a:lnTo>
                    <a:pt x="132736" y="1090"/>
                  </a:lnTo>
                  <a:lnTo>
                    <a:pt x="123006" y="0"/>
                  </a:lnTo>
                  <a:lnTo>
                    <a:pt x="110931" y="3144"/>
                  </a:lnTo>
                  <a:lnTo>
                    <a:pt x="88633" y="16648"/>
                  </a:lnTo>
                  <a:lnTo>
                    <a:pt x="56794" y="49261"/>
                  </a:lnTo>
                  <a:lnTo>
                    <a:pt x="33820" y="74103"/>
                  </a:lnTo>
                  <a:lnTo>
                    <a:pt x="15562" y="99849"/>
                  </a:lnTo>
                  <a:lnTo>
                    <a:pt x="4428" y="125863"/>
                  </a:lnTo>
                  <a:lnTo>
                    <a:pt x="0" y="148488"/>
                  </a:lnTo>
                  <a:lnTo>
                    <a:pt x="2154" y="165513"/>
                  </a:lnTo>
                  <a:lnTo>
                    <a:pt x="7389" y="179749"/>
                  </a:lnTo>
                  <a:lnTo>
                    <a:pt x="13376" y="186798"/>
                  </a:lnTo>
                  <a:lnTo>
                    <a:pt x="17004" y="189693"/>
                  </a:lnTo>
                  <a:lnTo>
                    <a:pt x="26841" y="192910"/>
                  </a:lnTo>
                  <a:lnTo>
                    <a:pt x="37745" y="193614"/>
                  </a:lnTo>
                  <a:lnTo>
                    <a:pt x="47429" y="191507"/>
                  </a:lnTo>
                  <a:lnTo>
                    <a:pt x="76983" y="175079"/>
                  </a:lnTo>
                  <a:lnTo>
                    <a:pt x="89059" y="166094"/>
                  </a:lnTo>
                  <a:lnTo>
                    <a:pt x="116637" y="136270"/>
                  </a:lnTo>
                  <a:lnTo>
                    <a:pt x="136797" y="106002"/>
                  </a:lnTo>
                  <a:lnTo>
                    <a:pt x="154756" y="76369"/>
                  </a:lnTo>
                  <a:lnTo>
                    <a:pt x="171429" y="45325"/>
                  </a:lnTo>
                  <a:lnTo>
                    <a:pt x="178906" y="33070"/>
                  </a:lnTo>
                  <a:lnTo>
                    <a:pt x="180078" y="29683"/>
                  </a:lnTo>
                  <a:lnTo>
                    <a:pt x="180391" y="29796"/>
                  </a:lnTo>
                  <a:lnTo>
                    <a:pt x="180893" y="35191"/>
                  </a:lnTo>
                  <a:lnTo>
                    <a:pt x="181005" y="63535"/>
                  </a:lnTo>
                  <a:lnTo>
                    <a:pt x="181014" y="95935"/>
                  </a:lnTo>
                  <a:lnTo>
                    <a:pt x="181741" y="121638"/>
                  </a:lnTo>
                  <a:lnTo>
                    <a:pt x="185504" y="146913"/>
                  </a:lnTo>
                  <a:lnTo>
                    <a:pt x="190745" y="178578"/>
                  </a:lnTo>
                  <a:lnTo>
                    <a:pt x="194077" y="18895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82" name="SMARTInkShape-444"/>
            <p:cNvSpPr/>
            <p:nvPr/>
          </p:nvSpPr>
          <p:spPr>
            <a:xfrm>
              <a:off x="4865914" y="5473337"/>
              <a:ext cx="306979" cy="351256"/>
            </a:xfrm>
            <a:custGeom>
              <a:avLst/>
              <a:gdLst/>
              <a:ahLst/>
              <a:cxnLst/>
              <a:rect l="0" t="0" r="0" b="0"/>
              <a:pathLst>
                <a:path w="306979" h="351256">
                  <a:moveTo>
                    <a:pt x="0" y="0"/>
                  </a:moveTo>
                  <a:lnTo>
                    <a:pt x="0" y="3467"/>
                  </a:lnTo>
                  <a:lnTo>
                    <a:pt x="1935" y="7105"/>
                  </a:lnTo>
                  <a:lnTo>
                    <a:pt x="3467" y="9091"/>
                  </a:lnTo>
                  <a:lnTo>
                    <a:pt x="5170" y="15167"/>
                  </a:lnTo>
                  <a:lnTo>
                    <a:pt x="10841" y="41777"/>
                  </a:lnTo>
                  <a:lnTo>
                    <a:pt x="12404" y="69548"/>
                  </a:lnTo>
                  <a:lnTo>
                    <a:pt x="12868" y="101484"/>
                  </a:lnTo>
                  <a:lnTo>
                    <a:pt x="12977" y="125659"/>
                  </a:lnTo>
                  <a:lnTo>
                    <a:pt x="11089" y="148981"/>
                  </a:lnTo>
                  <a:lnTo>
                    <a:pt x="8557" y="172168"/>
                  </a:lnTo>
                  <a:lnTo>
                    <a:pt x="7432" y="196988"/>
                  </a:lnTo>
                  <a:lnTo>
                    <a:pt x="10266" y="228506"/>
                  </a:lnTo>
                  <a:lnTo>
                    <a:pt x="13236" y="259949"/>
                  </a:lnTo>
                  <a:lnTo>
                    <a:pt x="16285" y="273739"/>
                  </a:lnTo>
                  <a:lnTo>
                    <a:pt x="21994" y="283253"/>
                  </a:lnTo>
                  <a:lnTo>
                    <a:pt x="34018" y="295276"/>
                  </a:lnTo>
                  <a:lnTo>
                    <a:pt x="37193" y="296274"/>
                  </a:lnTo>
                  <a:lnTo>
                    <a:pt x="44591" y="295447"/>
                  </a:lnTo>
                  <a:lnTo>
                    <a:pt x="53449" y="290901"/>
                  </a:lnTo>
                  <a:lnTo>
                    <a:pt x="64137" y="281491"/>
                  </a:lnTo>
                  <a:lnTo>
                    <a:pt x="80026" y="255605"/>
                  </a:lnTo>
                  <a:lnTo>
                    <a:pt x="92842" y="226838"/>
                  </a:lnTo>
                  <a:lnTo>
                    <a:pt x="102983" y="201953"/>
                  </a:lnTo>
                  <a:lnTo>
                    <a:pt x="110584" y="176194"/>
                  </a:lnTo>
                  <a:lnTo>
                    <a:pt x="119655" y="148418"/>
                  </a:lnTo>
                  <a:lnTo>
                    <a:pt x="125448" y="126368"/>
                  </a:lnTo>
                  <a:lnTo>
                    <a:pt x="130325" y="118081"/>
                  </a:lnTo>
                  <a:lnTo>
                    <a:pt x="131294" y="128096"/>
                  </a:lnTo>
                  <a:lnTo>
                    <a:pt x="135787" y="147921"/>
                  </a:lnTo>
                  <a:lnTo>
                    <a:pt x="136889" y="179361"/>
                  </a:lnTo>
                  <a:lnTo>
                    <a:pt x="140547" y="208366"/>
                  </a:lnTo>
                  <a:lnTo>
                    <a:pt x="146227" y="236474"/>
                  </a:lnTo>
                  <a:lnTo>
                    <a:pt x="152506" y="266655"/>
                  </a:lnTo>
                  <a:lnTo>
                    <a:pt x="158963" y="291643"/>
                  </a:lnTo>
                  <a:lnTo>
                    <a:pt x="176624" y="318866"/>
                  </a:lnTo>
                  <a:lnTo>
                    <a:pt x="186751" y="333561"/>
                  </a:lnTo>
                  <a:lnTo>
                    <a:pt x="206117" y="349452"/>
                  </a:lnTo>
                  <a:lnTo>
                    <a:pt x="210866" y="351255"/>
                  </a:lnTo>
                  <a:lnTo>
                    <a:pt x="213148" y="351010"/>
                  </a:lnTo>
                  <a:lnTo>
                    <a:pt x="217621" y="348803"/>
                  </a:lnTo>
                  <a:lnTo>
                    <a:pt x="224218" y="340012"/>
                  </a:lnTo>
                  <a:lnTo>
                    <a:pt x="235128" y="308828"/>
                  </a:lnTo>
                  <a:lnTo>
                    <a:pt x="241661" y="279465"/>
                  </a:lnTo>
                  <a:lnTo>
                    <a:pt x="248194" y="247784"/>
                  </a:lnTo>
                  <a:lnTo>
                    <a:pt x="253273" y="225515"/>
                  </a:lnTo>
                  <a:lnTo>
                    <a:pt x="260370" y="201103"/>
                  </a:lnTo>
                  <a:lnTo>
                    <a:pt x="266427" y="175740"/>
                  </a:lnTo>
                  <a:lnTo>
                    <a:pt x="271538" y="150678"/>
                  </a:lnTo>
                  <a:lnTo>
                    <a:pt x="276228" y="127445"/>
                  </a:lnTo>
                  <a:lnTo>
                    <a:pt x="282949" y="100898"/>
                  </a:lnTo>
                  <a:lnTo>
                    <a:pt x="291723" y="73149"/>
                  </a:lnTo>
                  <a:lnTo>
                    <a:pt x="300442" y="54874"/>
                  </a:lnTo>
                  <a:lnTo>
                    <a:pt x="306978" y="4572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484" name="SMARTInkShape-445"/>
          <p:cNvSpPr/>
          <p:nvPr/>
        </p:nvSpPr>
        <p:spPr>
          <a:xfrm>
            <a:off x="2684417" y="2886891"/>
            <a:ext cx="979715" cy="489859"/>
          </a:xfrm>
          <a:custGeom>
            <a:avLst/>
            <a:gdLst/>
            <a:ahLst/>
            <a:cxnLst/>
            <a:rect l="0" t="0" r="0" b="0"/>
            <a:pathLst>
              <a:path w="979715" h="489859">
                <a:moveTo>
                  <a:pt x="0" y="489858"/>
                </a:moveTo>
                <a:lnTo>
                  <a:pt x="28633" y="489858"/>
                </a:lnTo>
                <a:lnTo>
                  <a:pt x="59672" y="489858"/>
                </a:lnTo>
                <a:lnTo>
                  <a:pt x="87019" y="487922"/>
                </a:lnTo>
                <a:lnTo>
                  <a:pt x="116692" y="484234"/>
                </a:lnTo>
                <a:lnTo>
                  <a:pt x="140369" y="483595"/>
                </a:lnTo>
                <a:lnTo>
                  <a:pt x="169236" y="479938"/>
                </a:lnTo>
                <a:lnTo>
                  <a:pt x="200770" y="474259"/>
                </a:lnTo>
                <a:lnTo>
                  <a:pt x="224214" y="470104"/>
                </a:lnTo>
                <a:lnTo>
                  <a:pt x="248422" y="465838"/>
                </a:lnTo>
                <a:lnTo>
                  <a:pt x="271277" y="461523"/>
                </a:lnTo>
                <a:lnTo>
                  <a:pt x="295465" y="455251"/>
                </a:lnTo>
                <a:lnTo>
                  <a:pt x="321455" y="448352"/>
                </a:lnTo>
                <a:lnTo>
                  <a:pt x="349939" y="442866"/>
                </a:lnTo>
                <a:lnTo>
                  <a:pt x="379533" y="436073"/>
                </a:lnTo>
                <a:lnTo>
                  <a:pt x="409618" y="427490"/>
                </a:lnTo>
                <a:lnTo>
                  <a:pt x="439923" y="416419"/>
                </a:lnTo>
                <a:lnTo>
                  <a:pt x="472261" y="404241"/>
                </a:lnTo>
                <a:lnTo>
                  <a:pt x="489012" y="397945"/>
                </a:lnTo>
                <a:lnTo>
                  <a:pt x="521171" y="385145"/>
                </a:lnTo>
                <a:lnTo>
                  <a:pt x="552397" y="372924"/>
                </a:lnTo>
                <a:lnTo>
                  <a:pt x="583209" y="362655"/>
                </a:lnTo>
                <a:lnTo>
                  <a:pt x="613836" y="349382"/>
                </a:lnTo>
                <a:lnTo>
                  <a:pt x="643656" y="334533"/>
                </a:lnTo>
                <a:lnTo>
                  <a:pt x="671424" y="320676"/>
                </a:lnTo>
                <a:lnTo>
                  <a:pt x="698279" y="307260"/>
                </a:lnTo>
                <a:lnTo>
                  <a:pt x="724003" y="293314"/>
                </a:lnTo>
                <a:lnTo>
                  <a:pt x="747532" y="277440"/>
                </a:lnTo>
                <a:lnTo>
                  <a:pt x="770083" y="262644"/>
                </a:lnTo>
                <a:lnTo>
                  <a:pt x="792202" y="248085"/>
                </a:lnTo>
                <a:lnTo>
                  <a:pt x="823603" y="223569"/>
                </a:lnTo>
                <a:lnTo>
                  <a:pt x="848067" y="198645"/>
                </a:lnTo>
                <a:lnTo>
                  <a:pt x="880036" y="168416"/>
                </a:lnTo>
                <a:lnTo>
                  <a:pt x="898896" y="143277"/>
                </a:lnTo>
                <a:lnTo>
                  <a:pt x="918272" y="112243"/>
                </a:lnTo>
                <a:lnTo>
                  <a:pt x="935350" y="80659"/>
                </a:lnTo>
                <a:lnTo>
                  <a:pt x="948400" y="54637"/>
                </a:lnTo>
                <a:lnTo>
                  <a:pt x="954912" y="44604"/>
                </a:lnTo>
                <a:lnTo>
                  <a:pt x="966921" y="15060"/>
                </a:lnTo>
                <a:lnTo>
                  <a:pt x="970399" y="9597"/>
                </a:lnTo>
                <a:lnTo>
                  <a:pt x="971946" y="4749"/>
                </a:lnTo>
                <a:lnTo>
                  <a:pt x="973084" y="3166"/>
                </a:lnTo>
                <a:lnTo>
                  <a:pt x="974569" y="2111"/>
                </a:lnTo>
                <a:lnTo>
                  <a:pt x="979714" y="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85" name="SMARTInkShape-446"/>
          <p:cNvSpPr/>
          <p:nvPr/>
        </p:nvSpPr>
        <p:spPr>
          <a:xfrm>
            <a:off x="3971108" y="2971800"/>
            <a:ext cx="738052" cy="1018904"/>
          </a:xfrm>
          <a:custGeom>
            <a:avLst/>
            <a:gdLst/>
            <a:ahLst/>
            <a:cxnLst/>
            <a:rect l="0" t="0" r="0" b="0"/>
            <a:pathLst>
              <a:path w="738052" h="1018904">
                <a:moveTo>
                  <a:pt x="738051" y="1018903"/>
                </a:moveTo>
                <a:lnTo>
                  <a:pt x="732112" y="1013689"/>
                </a:lnTo>
                <a:lnTo>
                  <a:pt x="710140" y="1003549"/>
                </a:lnTo>
                <a:lnTo>
                  <a:pt x="680960" y="994206"/>
                </a:lnTo>
                <a:lnTo>
                  <a:pt x="649607" y="979136"/>
                </a:lnTo>
                <a:lnTo>
                  <a:pt x="619439" y="966480"/>
                </a:lnTo>
                <a:lnTo>
                  <a:pt x="587518" y="951602"/>
                </a:lnTo>
                <a:lnTo>
                  <a:pt x="555080" y="935341"/>
                </a:lnTo>
                <a:lnTo>
                  <a:pt x="522487" y="919395"/>
                </a:lnTo>
                <a:lnTo>
                  <a:pt x="489850" y="900882"/>
                </a:lnTo>
                <a:lnTo>
                  <a:pt x="467357" y="887346"/>
                </a:lnTo>
                <a:lnTo>
                  <a:pt x="442846" y="871654"/>
                </a:lnTo>
                <a:lnTo>
                  <a:pt x="411501" y="846499"/>
                </a:lnTo>
                <a:lnTo>
                  <a:pt x="388992" y="831245"/>
                </a:lnTo>
                <a:lnTo>
                  <a:pt x="365200" y="815756"/>
                </a:lnTo>
                <a:lnTo>
                  <a:pt x="342530" y="796777"/>
                </a:lnTo>
                <a:lnTo>
                  <a:pt x="320360" y="778182"/>
                </a:lnTo>
                <a:lnTo>
                  <a:pt x="298411" y="759516"/>
                </a:lnTo>
                <a:lnTo>
                  <a:pt x="266380" y="728607"/>
                </a:lnTo>
                <a:lnTo>
                  <a:pt x="238182" y="696468"/>
                </a:lnTo>
                <a:lnTo>
                  <a:pt x="220280" y="674817"/>
                </a:lnTo>
                <a:lnTo>
                  <a:pt x="204582" y="651165"/>
                </a:lnTo>
                <a:lnTo>
                  <a:pt x="189623" y="626864"/>
                </a:lnTo>
                <a:lnTo>
                  <a:pt x="173298" y="603968"/>
                </a:lnTo>
                <a:lnTo>
                  <a:pt x="160237" y="581697"/>
                </a:lnTo>
                <a:lnTo>
                  <a:pt x="148868" y="558978"/>
                </a:lnTo>
                <a:lnTo>
                  <a:pt x="136558" y="534366"/>
                </a:lnTo>
                <a:lnTo>
                  <a:pt x="123830" y="510848"/>
                </a:lnTo>
                <a:lnTo>
                  <a:pt x="111642" y="487575"/>
                </a:lnTo>
                <a:lnTo>
                  <a:pt x="101386" y="462717"/>
                </a:lnTo>
                <a:lnTo>
                  <a:pt x="91990" y="437155"/>
                </a:lnTo>
                <a:lnTo>
                  <a:pt x="82977" y="411279"/>
                </a:lnTo>
                <a:lnTo>
                  <a:pt x="74132" y="385265"/>
                </a:lnTo>
                <a:lnTo>
                  <a:pt x="67299" y="359189"/>
                </a:lnTo>
                <a:lnTo>
                  <a:pt x="61116" y="333085"/>
                </a:lnTo>
                <a:lnTo>
                  <a:pt x="53530" y="306969"/>
                </a:lnTo>
                <a:lnTo>
                  <a:pt x="47256" y="280848"/>
                </a:lnTo>
                <a:lnTo>
                  <a:pt x="42775" y="255450"/>
                </a:lnTo>
                <a:lnTo>
                  <a:pt x="40783" y="232067"/>
                </a:lnTo>
                <a:lnTo>
                  <a:pt x="37962" y="207643"/>
                </a:lnTo>
                <a:lnTo>
                  <a:pt x="34289" y="183000"/>
                </a:lnTo>
                <a:lnTo>
                  <a:pt x="30238" y="159952"/>
                </a:lnTo>
                <a:lnTo>
                  <a:pt x="26019" y="137614"/>
                </a:lnTo>
                <a:lnTo>
                  <a:pt x="19563" y="106573"/>
                </a:lnTo>
                <a:lnTo>
                  <a:pt x="13054" y="78990"/>
                </a:lnTo>
                <a:lnTo>
                  <a:pt x="4353" y="47131"/>
                </a:lnTo>
                <a:lnTo>
                  <a:pt x="574" y="17119"/>
                </a:lnTo>
                <a:lnTo>
                  <a:pt x="0" y="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86" name="SMARTInkShape-447"/>
          <p:cNvSpPr/>
          <p:nvPr/>
        </p:nvSpPr>
        <p:spPr>
          <a:xfrm>
            <a:off x="3762103" y="2984866"/>
            <a:ext cx="920932" cy="1482632"/>
          </a:xfrm>
          <a:custGeom>
            <a:avLst/>
            <a:gdLst/>
            <a:ahLst/>
            <a:cxnLst/>
            <a:rect l="0" t="0" r="0" b="0"/>
            <a:pathLst>
              <a:path w="920932" h="1482632">
                <a:moveTo>
                  <a:pt x="920931" y="1482631"/>
                </a:moveTo>
                <a:lnTo>
                  <a:pt x="910502" y="1481905"/>
                </a:lnTo>
                <a:lnTo>
                  <a:pt x="885220" y="1470765"/>
                </a:lnTo>
                <a:lnTo>
                  <a:pt x="859610" y="1455882"/>
                </a:lnTo>
                <a:lnTo>
                  <a:pt x="835271" y="1443258"/>
                </a:lnTo>
                <a:lnTo>
                  <a:pt x="805804" y="1428390"/>
                </a:lnTo>
                <a:lnTo>
                  <a:pt x="782678" y="1416432"/>
                </a:lnTo>
                <a:lnTo>
                  <a:pt x="760304" y="1403861"/>
                </a:lnTo>
                <a:lnTo>
                  <a:pt x="736331" y="1391016"/>
                </a:lnTo>
                <a:lnTo>
                  <a:pt x="711161" y="1378051"/>
                </a:lnTo>
                <a:lnTo>
                  <a:pt x="685460" y="1365031"/>
                </a:lnTo>
                <a:lnTo>
                  <a:pt x="659523" y="1351987"/>
                </a:lnTo>
                <a:lnTo>
                  <a:pt x="633481" y="1338207"/>
                </a:lnTo>
                <a:lnTo>
                  <a:pt x="607392" y="1322406"/>
                </a:lnTo>
                <a:lnTo>
                  <a:pt x="581283" y="1305708"/>
                </a:lnTo>
                <a:lnTo>
                  <a:pt x="555165" y="1288610"/>
                </a:lnTo>
                <a:lnTo>
                  <a:pt x="529042" y="1271335"/>
                </a:lnTo>
                <a:lnTo>
                  <a:pt x="502918" y="1252046"/>
                </a:lnTo>
                <a:lnTo>
                  <a:pt x="476793" y="1231377"/>
                </a:lnTo>
                <a:lnTo>
                  <a:pt x="450668" y="1210096"/>
                </a:lnTo>
                <a:lnTo>
                  <a:pt x="426478" y="1188542"/>
                </a:lnTo>
                <a:lnTo>
                  <a:pt x="403631" y="1166868"/>
                </a:lnTo>
                <a:lnTo>
                  <a:pt x="381382" y="1145140"/>
                </a:lnTo>
                <a:lnTo>
                  <a:pt x="359398" y="1121452"/>
                </a:lnTo>
                <a:lnTo>
                  <a:pt x="337532" y="1097136"/>
                </a:lnTo>
                <a:lnTo>
                  <a:pt x="315719" y="1074233"/>
                </a:lnTo>
                <a:lnTo>
                  <a:pt x="295864" y="1050024"/>
                </a:lnTo>
                <a:lnTo>
                  <a:pt x="277364" y="1024750"/>
                </a:lnTo>
                <a:lnTo>
                  <a:pt x="259465" y="999002"/>
                </a:lnTo>
                <a:lnTo>
                  <a:pt x="241834" y="971110"/>
                </a:lnTo>
                <a:lnTo>
                  <a:pt x="225047" y="941780"/>
                </a:lnTo>
                <a:lnTo>
                  <a:pt x="210329" y="911810"/>
                </a:lnTo>
                <a:lnTo>
                  <a:pt x="196531" y="883493"/>
                </a:lnTo>
                <a:lnTo>
                  <a:pt x="183141" y="855667"/>
                </a:lnTo>
                <a:lnTo>
                  <a:pt x="169933" y="826367"/>
                </a:lnTo>
                <a:lnTo>
                  <a:pt x="156806" y="796412"/>
                </a:lnTo>
                <a:lnTo>
                  <a:pt x="143714" y="766165"/>
                </a:lnTo>
                <a:lnTo>
                  <a:pt x="130639" y="735788"/>
                </a:lnTo>
                <a:lnTo>
                  <a:pt x="119505" y="705354"/>
                </a:lnTo>
                <a:lnTo>
                  <a:pt x="109719" y="674895"/>
                </a:lnTo>
                <a:lnTo>
                  <a:pt x="100531" y="644424"/>
                </a:lnTo>
                <a:lnTo>
                  <a:pt x="91610" y="613948"/>
                </a:lnTo>
                <a:lnTo>
                  <a:pt x="82807" y="584196"/>
                </a:lnTo>
                <a:lnTo>
                  <a:pt x="74056" y="556458"/>
                </a:lnTo>
                <a:lnTo>
                  <a:pt x="67264" y="527680"/>
                </a:lnTo>
                <a:lnTo>
                  <a:pt x="61101" y="498683"/>
                </a:lnTo>
                <a:lnTo>
                  <a:pt x="53523" y="471281"/>
                </a:lnTo>
                <a:lnTo>
                  <a:pt x="47252" y="442652"/>
                </a:lnTo>
                <a:lnTo>
                  <a:pt x="42047" y="412996"/>
                </a:lnTo>
                <a:lnTo>
                  <a:pt x="37314" y="382881"/>
                </a:lnTo>
                <a:lnTo>
                  <a:pt x="32791" y="354499"/>
                </a:lnTo>
                <a:lnTo>
                  <a:pt x="29088" y="326645"/>
                </a:lnTo>
                <a:lnTo>
                  <a:pt x="27442" y="297332"/>
                </a:lnTo>
                <a:lnTo>
                  <a:pt x="24776" y="269306"/>
                </a:lnTo>
                <a:lnTo>
                  <a:pt x="21897" y="243061"/>
                </a:lnTo>
                <a:lnTo>
                  <a:pt x="20617" y="219301"/>
                </a:lnTo>
                <a:lnTo>
                  <a:pt x="18113" y="196647"/>
                </a:lnTo>
                <a:lnTo>
                  <a:pt x="14582" y="174482"/>
                </a:lnTo>
                <a:lnTo>
                  <a:pt x="9239" y="142330"/>
                </a:lnTo>
                <a:lnTo>
                  <a:pt x="7334" y="114096"/>
                </a:lnTo>
                <a:lnTo>
                  <a:pt x="6043" y="88071"/>
                </a:lnTo>
                <a:lnTo>
                  <a:pt x="1409" y="59405"/>
                </a:lnTo>
                <a:lnTo>
                  <a:pt x="123" y="26751"/>
                </a:lnTo>
                <a:lnTo>
                  <a:pt x="0" y="0"/>
                </a:lnTo>
                <a:lnTo>
                  <a:pt x="0" y="3465"/>
                </a:lnTo>
                <a:lnTo>
                  <a:pt x="1935" y="7102"/>
                </a:lnTo>
                <a:lnTo>
                  <a:pt x="4488" y="11137"/>
                </a:lnTo>
                <a:lnTo>
                  <a:pt x="6128" y="19641"/>
                </a:lnTo>
                <a:lnTo>
                  <a:pt x="6531" y="26122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87" name="SMARTInkShape-448"/>
          <p:cNvSpPr/>
          <p:nvPr/>
        </p:nvSpPr>
        <p:spPr>
          <a:xfrm>
            <a:off x="3644643" y="3076303"/>
            <a:ext cx="796729" cy="2305595"/>
          </a:xfrm>
          <a:custGeom>
            <a:avLst/>
            <a:gdLst/>
            <a:ahLst/>
            <a:cxnLst/>
            <a:rect l="0" t="0" r="0" b="0"/>
            <a:pathLst>
              <a:path w="796729" h="2305595">
                <a:moveTo>
                  <a:pt x="796728" y="2305594"/>
                </a:moveTo>
                <a:lnTo>
                  <a:pt x="789793" y="2302127"/>
                </a:lnTo>
                <a:lnTo>
                  <a:pt x="766392" y="2276217"/>
                </a:lnTo>
                <a:lnTo>
                  <a:pt x="741294" y="2246573"/>
                </a:lnTo>
                <a:lnTo>
                  <a:pt x="720565" y="2219854"/>
                </a:lnTo>
                <a:lnTo>
                  <a:pt x="696838" y="2191046"/>
                </a:lnTo>
                <a:lnTo>
                  <a:pt x="673714" y="2161308"/>
                </a:lnTo>
                <a:lnTo>
                  <a:pt x="651341" y="2131159"/>
                </a:lnTo>
                <a:lnTo>
                  <a:pt x="629302" y="2100826"/>
                </a:lnTo>
                <a:lnTo>
                  <a:pt x="607412" y="2068476"/>
                </a:lnTo>
                <a:lnTo>
                  <a:pt x="596494" y="2051720"/>
                </a:lnTo>
                <a:lnTo>
                  <a:pt x="585588" y="2034745"/>
                </a:lnTo>
                <a:lnTo>
                  <a:pt x="574687" y="2017622"/>
                </a:lnTo>
                <a:lnTo>
                  <a:pt x="563793" y="2000401"/>
                </a:lnTo>
                <a:lnTo>
                  <a:pt x="553627" y="1982389"/>
                </a:lnTo>
                <a:lnTo>
                  <a:pt x="543946" y="1963850"/>
                </a:lnTo>
                <a:lnTo>
                  <a:pt x="534590" y="1944959"/>
                </a:lnTo>
                <a:lnTo>
                  <a:pt x="524723" y="1926559"/>
                </a:lnTo>
                <a:lnTo>
                  <a:pt x="514517" y="1908487"/>
                </a:lnTo>
                <a:lnTo>
                  <a:pt x="504085" y="1890633"/>
                </a:lnTo>
                <a:lnTo>
                  <a:pt x="494227" y="1872199"/>
                </a:lnTo>
                <a:lnTo>
                  <a:pt x="484752" y="1853378"/>
                </a:lnTo>
                <a:lnTo>
                  <a:pt x="475533" y="1834300"/>
                </a:lnTo>
                <a:lnTo>
                  <a:pt x="465758" y="1815775"/>
                </a:lnTo>
                <a:lnTo>
                  <a:pt x="455613" y="1797618"/>
                </a:lnTo>
                <a:lnTo>
                  <a:pt x="445221" y="1779710"/>
                </a:lnTo>
                <a:lnTo>
                  <a:pt x="435390" y="1760513"/>
                </a:lnTo>
                <a:lnTo>
                  <a:pt x="425934" y="1740458"/>
                </a:lnTo>
                <a:lnTo>
                  <a:pt x="416726" y="1719831"/>
                </a:lnTo>
                <a:lnTo>
                  <a:pt x="406959" y="1699548"/>
                </a:lnTo>
                <a:lnTo>
                  <a:pt x="396819" y="1679495"/>
                </a:lnTo>
                <a:lnTo>
                  <a:pt x="386431" y="1659595"/>
                </a:lnTo>
                <a:lnTo>
                  <a:pt x="376603" y="1639797"/>
                </a:lnTo>
                <a:lnTo>
                  <a:pt x="367148" y="1620066"/>
                </a:lnTo>
                <a:lnTo>
                  <a:pt x="357941" y="1600381"/>
                </a:lnTo>
                <a:lnTo>
                  <a:pt x="348901" y="1580000"/>
                </a:lnTo>
                <a:lnTo>
                  <a:pt x="339971" y="1559157"/>
                </a:lnTo>
                <a:lnTo>
                  <a:pt x="331115" y="1538003"/>
                </a:lnTo>
                <a:lnTo>
                  <a:pt x="321582" y="1517370"/>
                </a:lnTo>
                <a:lnTo>
                  <a:pt x="311598" y="1497083"/>
                </a:lnTo>
                <a:lnTo>
                  <a:pt x="301314" y="1477027"/>
                </a:lnTo>
                <a:lnTo>
                  <a:pt x="292281" y="1457124"/>
                </a:lnTo>
                <a:lnTo>
                  <a:pt x="284082" y="1437325"/>
                </a:lnTo>
                <a:lnTo>
                  <a:pt x="276438" y="1417594"/>
                </a:lnTo>
                <a:lnTo>
                  <a:pt x="268439" y="1397908"/>
                </a:lnTo>
                <a:lnTo>
                  <a:pt x="260205" y="1378253"/>
                </a:lnTo>
                <a:lnTo>
                  <a:pt x="251811" y="1358618"/>
                </a:lnTo>
                <a:lnTo>
                  <a:pt x="244039" y="1338996"/>
                </a:lnTo>
                <a:lnTo>
                  <a:pt x="236680" y="1319384"/>
                </a:lnTo>
                <a:lnTo>
                  <a:pt x="229597" y="1299778"/>
                </a:lnTo>
                <a:lnTo>
                  <a:pt x="222698" y="1280176"/>
                </a:lnTo>
                <a:lnTo>
                  <a:pt x="215922" y="1260577"/>
                </a:lnTo>
                <a:lnTo>
                  <a:pt x="209227" y="1240979"/>
                </a:lnTo>
                <a:lnTo>
                  <a:pt x="202587" y="1221382"/>
                </a:lnTo>
                <a:lnTo>
                  <a:pt x="195982" y="1201786"/>
                </a:lnTo>
                <a:lnTo>
                  <a:pt x="189402" y="1182190"/>
                </a:lnTo>
                <a:lnTo>
                  <a:pt x="182838" y="1162595"/>
                </a:lnTo>
                <a:lnTo>
                  <a:pt x="176286" y="1143000"/>
                </a:lnTo>
                <a:lnTo>
                  <a:pt x="169740" y="1123406"/>
                </a:lnTo>
                <a:lnTo>
                  <a:pt x="163199" y="1103812"/>
                </a:lnTo>
                <a:lnTo>
                  <a:pt x="156661" y="1084217"/>
                </a:lnTo>
                <a:lnTo>
                  <a:pt x="150125" y="1064623"/>
                </a:lnTo>
                <a:lnTo>
                  <a:pt x="143591" y="1044303"/>
                </a:lnTo>
                <a:lnTo>
                  <a:pt x="137058" y="1023499"/>
                </a:lnTo>
                <a:lnTo>
                  <a:pt x="130525" y="1002373"/>
                </a:lnTo>
                <a:lnTo>
                  <a:pt x="124719" y="981757"/>
                </a:lnTo>
                <a:lnTo>
                  <a:pt x="119397" y="961482"/>
                </a:lnTo>
                <a:lnTo>
                  <a:pt x="114396" y="941434"/>
                </a:lnTo>
                <a:lnTo>
                  <a:pt x="108886" y="922262"/>
                </a:lnTo>
                <a:lnTo>
                  <a:pt x="103036" y="903676"/>
                </a:lnTo>
                <a:lnTo>
                  <a:pt x="96958" y="885479"/>
                </a:lnTo>
                <a:lnTo>
                  <a:pt x="91455" y="866816"/>
                </a:lnTo>
                <a:lnTo>
                  <a:pt x="86335" y="847843"/>
                </a:lnTo>
                <a:lnTo>
                  <a:pt x="81470" y="828663"/>
                </a:lnTo>
                <a:lnTo>
                  <a:pt x="76775" y="809345"/>
                </a:lnTo>
                <a:lnTo>
                  <a:pt x="72194" y="789935"/>
                </a:lnTo>
                <a:lnTo>
                  <a:pt x="67688" y="770463"/>
                </a:lnTo>
                <a:lnTo>
                  <a:pt x="63233" y="751676"/>
                </a:lnTo>
                <a:lnTo>
                  <a:pt x="58811" y="733345"/>
                </a:lnTo>
                <a:lnTo>
                  <a:pt x="54413" y="715320"/>
                </a:lnTo>
                <a:lnTo>
                  <a:pt x="50028" y="697497"/>
                </a:lnTo>
                <a:lnTo>
                  <a:pt x="45654" y="679809"/>
                </a:lnTo>
                <a:lnTo>
                  <a:pt x="41286" y="662212"/>
                </a:lnTo>
                <a:lnTo>
                  <a:pt x="37649" y="644675"/>
                </a:lnTo>
                <a:lnTo>
                  <a:pt x="34498" y="627178"/>
                </a:lnTo>
                <a:lnTo>
                  <a:pt x="31673" y="609707"/>
                </a:lnTo>
                <a:lnTo>
                  <a:pt x="29063" y="592254"/>
                </a:lnTo>
                <a:lnTo>
                  <a:pt x="26596" y="574813"/>
                </a:lnTo>
                <a:lnTo>
                  <a:pt x="24227" y="557380"/>
                </a:lnTo>
                <a:lnTo>
                  <a:pt x="21922" y="540678"/>
                </a:lnTo>
                <a:lnTo>
                  <a:pt x="17425" y="508574"/>
                </a:lnTo>
                <a:lnTo>
                  <a:pt x="14943" y="477372"/>
                </a:lnTo>
                <a:lnTo>
                  <a:pt x="13114" y="446571"/>
                </a:lnTo>
                <a:lnTo>
                  <a:pt x="9882" y="415948"/>
                </a:lnTo>
                <a:lnTo>
                  <a:pt x="6026" y="385405"/>
                </a:lnTo>
                <a:lnTo>
                  <a:pt x="2620" y="354896"/>
                </a:lnTo>
                <a:lnTo>
                  <a:pt x="1105" y="324404"/>
                </a:lnTo>
                <a:lnTo>
                  <a:pt x="432" y="295854"/>
                </a:lnTo>
                <a:lnTo>
                  <a:pt x="133" y="267925"/>
                </a:lnTo>
                <a:lnTo>
                  <a:pt x="0" y="238578"/>
                </a:lnTo>
                <a:lnTo>
                  <a:pt x="1876" y="212473"/>
                </a:lnTo>
                <a:lnTo>
                  <a:pt x="4404" y="188775"/>
                </a:lnTo>
                <a:lnTo>
                  <a:pt x="5527" y="166148"/>
                </a:lnTo>
                <a:lnTo>
                  <a:pt x="6026" y="143996"/>
                </a:lnTo>
                <a:lnTo>
                  <a:pt x="6307" y="113060"/>
                </a:lnTo>
                <a:lnTo>
                  <a:pt x="8325" y="85509"/>
                </a:lnTo>
                <a:lnTo>
                  <a:pt x="12042" y="53660"/>
                </a:lnTo>
                <a:lnTo>
                  <a:pt x="12776" y="26404"/>
                </a:lnTo>
                <a:lnTo>
                  <a:pt x="12957" y="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88" name="SMARTInkShape-449"/>
          <p:cNvSpPr/>
          <p:nvPr/>
        </p:nvSpPr>
        <p:spPr>
          <a:xfrm>
            <a:off x="3252651" y="3010988"/>
            <a:ext cx="431076" cy="1515293"/>
          </a:xfrm>
          <a:custGeom>
            <a:avLst/>
            <a:gdLst/>
            <a:ahLst/>
            <a:cxnLst/>
            <a:rect l="0" t="0" r="0" b="0"/>
            <a:pathLst>
              <a:path w="431076" h="1515293">
                <a:moveTo>
                  <a:pt x="0" y="1515292"/>
                </a:moveTo>
                <a:lnTo>
                  <a:pt x="30896" y="1484396"/>
                </a:lnTo>
                <a:lnTo>
                  <a:pt x="60984" y="1454308"/>
                </a:lnTo>
                <a:lnTo>
                  <a:pt x="89506" y="1423850"/>
                </a:lnTo>
                <a:lnTo>
                  <a:pt x="107286" y="1396865"/>
                </a:lnTo>
                <a:lnTo>
                  <a:pt x="128531" y="1364956"/>
                </a:lnTo>
                <a:lnTo>
                  <a:pt x="146610" y="1334432"/>
                </a:lnTo>
                <a:lnTo>
                  <a:pt x="166524" y="1304751"/>
                </a:lnTo>
                <a:lnTo>
                  <a:pt x="177308" y="1279706"/>
                </a:lnTo>
                <a:lnTo>
                  <a:pt x="189696" y="1251965"/>
                </a:lnTo>
                <a:lnTo>
                  <a:pt x="202559" y="1222700"/>
                </a:lnTo>
                <a:lnTo>
                  <a:pt x="215562" y="1193708"/>
                </a:lnTo>
                <a:lnTo>
                  <a:pt x="228608" y="1162137"/>
                </a:lnTo>
                <a:lnTo>
                  <a:pt x="239730" y="1129802"/>
                </a:lnTo>
                <a:lnTo>
                  <a:pt x="249557" y="1097240"/>
                </a:lnTo>
                <a:lnTo>
                  <a:pt x="256783" y="1074765"/>
                </a:lnTo>
                <a:lnTo>
                  <a:pt x="262414" y="1050262"/>
                </a:lnTo>
                <a:lnTo>
                  <a:pt x="267335" y="1026793"/>
                </a:lnTo>
                <a:lnTo>
                  <a:pt x="271216" y="1003541"/>
                </a:lnTo>
                <a:lnTo>
                  <a:pt x="272940" y="978693"/>
                </a:lnTo>
                <a:lnTo>
                  <a:pt x="275643" y="955070"/>
                </a:lnTo>
                <a:lnTo>
                  <a:pt x="278537" y="931750"/>
                </a:lnTo>
                <a:lnTo>
                  <a:pt x="279823" y="906871"/>
                </a:lnTo>
                <a:lnTo>
                  <a:pt x="280394" y="881300"/>
                </a:lnTo>
                <a:lnTo>
                  <a:pt x="279923" y="855420"/>
                </a:lnTo>
                <a:lnTo>
                  <a:pt x="277294" y="829404"/>
                </a:lnTo>
                <a:lnTo>
                  <a:pt x="275643" y="803327"/>
                </a:lnTo>
                <a:lnTo>
                  <a:pt x="274908" y="777223"/>
                </a:lnTo>
                <a:lnTo>
                  <a:pt x="274581" y="751107"/>
                </a:lnTo>
                <a:lnTo>
                  <a:pt x="274436" y="726921"/>
                </a:lnTo>
                <a:lnTo>
                  <a:pt x="274372" y="703350"/>
                </a:lnTo>
                <a:lnTo>
                  <a:pt x="274343" y="678361"/>
                </a:lnTo>
                <a:lnTo>
                  <a:pt x="274330" y="652740"/>
                </a:lnTo>
                <a:lnTo>
                  <a:pt x="274325" y="627564"/>
                </a:lnTo>
                <a:lnTo>
                  <a:pt x="274322" y="604280"/>
                </a:lnTo>
                <a:lnTo>
                  <a:pt x="276256" y="581835"/>
                </a:lnTo>
                <a:lnTo>
                  <a:pt x="278810" y="559039"/>
                </a:lnTo>
                <a:lnTo>
                  <a:pt x="279944" y="534394"/>
                </a:lnTo>
                <a:lnTo>
                  <a:pt x="282384" y="510861"/>
                </a:lnTo>
                <a:lnTo>
                  <a:pt x="287837" y="479147"/>
                </a:lnTo>
                <a:lnTo>
                  <a:pt x="294049" y="449431"/>
                </a:lnTo>
                <a:lnTo>
                  <a:pt x="300486" y="417645"/>
                </a:lnTo>
                <a:lnTo>
                  <a:pt x="306989" y="385246"/>
                </a:lnTo>
                <a:lnTo>
                  <a:pt x="313512" y="352665"/>
                </a:lnTo>
                <a:lnTo>
                  <a:pt x="321977" y="320031"/>
                </a:lnTo>
                <a:lnTo>
                  <a:pt x="329609" y="297539"/>
                </a:lnTo>
                <a:lnTo>
                  <a:pt x="337840" y="273028"/>
                </a:lnTo>
                <a:lnTo>
                  <a:pt x="347167" y="241684"/>
                </a:lnTo>
                <a:lnTo>
                  <a:pt x="354526" y="210545"/>
                </a:lnTo>
                <a:lnTo>
                  <a:pt x="364770" y="178337"/>
                </a:lnTo>
                <a:lnTo>
                  <a:pt x="376998" y="149280"/>
                </a:lnTo>
                <a:lnTo>
                  <a:pt x="386346" y="122286"/>
                </a:lnTo>
                <a:lnTo>
                  <a:pt x="393712" y="95903"/>
                </a:lnTo>
                <a:lnTo>
                  <a:pt x="407191" y="66922"/>
                </a:lnTo>
                <a:lnTo>
                  <a:pt x="419910" y="38397"/>
                </a:lnTo>
                <a:lnTo>
                  <a:pt x="425868" y="15468"/>
                </a:lnTo>
                <a:lnTo>
                  <a:pt x="428761" y="9777"/>
                </a:lnTo>
                <a:lnTo>
                  <a:pt x="431075" y="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491" name="SMARTInkShape-Group55"/>
          <p:cNvGrpSpPr/>
          <p:nvPr/>
        </p:nvGrpSpPr>
        <p:grpSpPr>
          <a:xfrm>
            <a:off x="646749" y="2024832"/>
            <a:ext cx="2599372" cy="1907089"/>
            <a:chOff x="646749" y="2024832"/>
            <a:chExt cx="2599372" cy="1907089"/>
          </a:xfrm>
        </p:grpSpPr>
        <p:sp>
          <p:nvSpPr>
            <p:cNvPr id="489" name="SMARTInkShape-450"/>
            <p:cNvSpPr/>
            <p:nvPr/>
          </p:nvSpPr>
          <p:spPr>
            <a:xfrm>
              <a:off x="646749" y="2024832"/>
              <a:ext cx="2599372" cy="1907089"/>
            </a:xfrm>
            <a:custGeom>
              <a:avLst/>
              <a:gdLst/>
              <a:ahLst/>
              <a:cxnLst/>
              <a:rect l="0" t="0" r="0" b="0"/>
              <a:pathLst>
                <a:path w="2599372" h="1907089">
                  <a:moveTo>
                    <a:pt x="483188" y="1907088"/>
                  </a:moveTo>
                  <a:lnTo>
                    <a:pt x="466107" y="1906363"/>
                  </a:lnTo>
                  <a:lnTo>
                    <a:pt x="433471" y="1901465"/>
                  </a:lnTo>
                  <a:lnTo>
                    <a:pt x="401848" y="1898741"/>
                  </a:lnTo>
                  <a:lnTo>
                    <a:pt x="372859" y="1891489"/>
                  </a:lnTo>
                  <a:lnTo>
                    <a:pt x="345834" y="1881743"/>
                  </a:lnTo>
                  <a:lnTo>
                    <a:pt x="313897" y="1869935"/>
                  </a:lnTo>
                  <a:lnTo>
                    <a:pt x="288933" y="1858504"/>
                  </a:lnTo>
                  <a:lnTo>
                    <a:pt x="263152" y="1845199"/>
                  </a:lnTo>
                  <a:lnTo>
                    <a:pt x="237128" y="1828516"/>
                  </a:lnTo>
                  <a:lnTo>
                    <a:pt x="211033" y="1812607"/>
                  </a:lnTo>
                  <a:lnTo>
                    <a:pt x="184916" y="1790879"/>
                  </a:lnTo>
                  <a:lnTo>
                    <a:pt x="158793" y="1770330"/>
                  </a:lnTo>
                  <a:lnTo>
                    <a:pt x="133393" y="1749001"/>
                  </a:lnTo>
                  <a:lnTo>
                    <a:pt x="111757" y="1721072"/>
                  </a:lnTo>
                  <a:lnTo>
                    <a:pt x="91557" y="1693363"/>
                  </a:lnTo>
                  <a:lnTo>
                    <a:pt x="71784" y="1663220"/>
                  </a:lnTo>
                  <a:lnTo>
                    <a:pt x="52862" y="1634857"/>
                  </a:lnTo>
                  <a:lnTo>
                    <a:pt x="38466" y="1603793"/>
                  </a:lnTo>
                  <a:lnTo>
                    <a:pt x="32018" y="1582395"/>
                  </a:lnTo>
                  <a:lnTo>
                    <a:pt x="24797" y="1558854"/>
                  </a:lnTo>
                  <a:lnTo>
                    <a:pt x="17476" y="1534603"/>
                  </a:lnTo>
                  <a:lnTo>
                    <a:pt x="11803" y="1511729"/>
                  </a:lnTo>
                  <a:lnTo>
                    <a:pt x="8798" y="1487533"/>
                  </a:lnTo>
                  <a:lnTo>
                    <a:pt x="6737" y="1462265"/>
                  </a:lnTo>
                  <a:lnTo>
                    <a:pt x="3401" y="1436520"/>
                  </a:lnTo>
                  <a:lnTo>
                    <a:pt x="1435" y="1410564"/>
                  </a:lnTo>
                  <a:lnTo>
                    <a:pt x="561" y="1384513"/>
                  </a:lnTo>
                  <a:lnTo>
                    <a:pt x="173" y="1358421"/>
                  </a:lnTo>
                  <a:lnTo>
                    <a:pt x="0" y="1332310"/>
                  </a:lnTo>
                  <a:lnTo>
                    <a:pt x="1375" y="1305465"/>
                  </a:lnTo>
                  <a:lnTo>
                    <a:pt x="6824" y="1276601"/>
                  </a:lnTo>
                  <a:lnTo>
                    <a:pt x="10214" y="1248774"/>
                  </a:lnTo>
                  <a:lnTo>
                    <a:pt x="13897" y="1221167"/>
                  </a:lnTo>
                  <a:lnTo>
                    <a:pt x="22791" y="1191963"/>
                  </a:lnTo>
                  <a:lnTo>
                    <a:pt x="32066" y="1162051"/>
                  </a:lnTo>
                  <a:lnTo>
                    <a:pt x="41752" y="1132549"/>
                  </a:lnTo>
                  <a:lnTo>
                    <a:pt x="53314" y="1104923"/>
                  </a:lnTo>
                  <a:lnTo>
                    <a:pt x="65710" y="1078130"/>
                  </a:lnTo>
                  <a:lnTo>
                    <a:pt x="78477" y="1050982"/>
                  </a:lnTo>
                  <a:lnTo>
                    <a:pt x="91408" y="1021983"/>
                  </a:lnTo>
                  <a:lnTo>
                    <a:pt x="106347" y="996032"/>
                  </a:lnTo>
                  <a:lnTo>
                    <a:pt x="122663" y="971677"/>
                  </a:lnTo>
                  <a:lnTo>
                    <a:pt x="139591" y="946338"/>
                  </a:lnTo>
                  <a:lnTo>
                    <a:pt x="156791" y="920562"/>
                  </a:lnTo>
                  <a:lnTo>
                    <a:pt x="174837" y="895318"/>
                  </a:lnTo>
                  <a:lnTo>
                    <a:pt x="194953" y="872003"/>
                  </a:lnTo>
                  <a:lnTo>
                    <a:pt x="215988" y="847610"/>
                  </a:lnTo>
                  <a:lnTo>
                    <a:pt x="237433" y="822980"/>
                  </a:lnTo>
                  <a:lnTo>
                    <a:pt x="259059" y="799938"/>
                  </a:lnTo>
                  <a:lnTo>
                    <a:pt x="280766" y="777602"/>
                  </a:lnTo>
                  <a:lnTo>
                    <a:pt x="303234" y="755580"/>
                  </a:lnTo>
                  <a:lnTo>
                    <a:pt x="327734" y="733697"/>
                  </a:lnTo>
                  <a:lnTo>
                    <a:pt x="353138" y="713811"/>
                  </a:lnTo>
                  <a:lnTo>
                    <a:pt x="378942" y="694572"/>
                  </a:lnTo>
                  <a:lnTo>
                    <a:pt x="404925" y="673925"/>
                  </a:lnTo>
                  <a:lnTo>
                    <a:pt x="430988" y="654589"/>
                  </a:lnTo>
                  <a:lnTo>
                    <a:pt x="457085" y="636319"/>
                  </a:lnTo>
                  <a:lnTo>
                    <a:pt x="483198" y="618523"/>
                  </a:lnTo>
                  <a:lnTo>
                    <a:pt x="511254" y="600937"/>
                  </a:lnTo>
                  <a:lnTo>
                    <a:pt x="539930" y="583445"/>
                  </a:lnTo>
                  <a:lnTo>
                    <a:pt x="567190" y="565994"/>
                  </a:lnTo>
                  <a:lnTo>
                    <a:pt x="595754" y="548563"/>
                  </a:lnTo>
                  <a:lnTo>
                    <a:pt x="625383" y="531139"/>
                  </a:lnTo>
                  <a:lnTo>
                    <a:pt x="655485" y="513719"/>
                  </a:lnTo>
                  <a:lnTo>
                    <a:pt x="685797" y="498236"/>
                  </a:lnTo>
                  <a:lnTo>
                    <a:pt x="716928" y="484097"/>
                  </a:lnTo>
                  <a:lnTo>
                    <a:pt x="733357" y="477279"/>
                  </a:lnTo>
                  <a:lnTo>
                    <a:pt x="750117" y="470556"/>
                  </a:lnTo>
                  <a:lnTo>
                    <a:pt x="782284" y="457281"/>
                  </a:lnTo>
                  <a:lnTo>
                    <a:pt x="814240" y="444123"/>
                  </a:lnTo>
                  <a:lnTo>
                    <a:pt x="830889" y="437567"/>
                  </a:lnTo>
                  <a:lnTo>
                    <a:pt x="847794" y="431019"/>
                  </a:lnTo>
                  <a:lnTo>
                    <a:pt x="880125" y="417937"/>
                  </a:lnTo>
                  <a:lnTo>
                    <a:pt x="912153" y="404866"/>
                  </a:lnTo>
                  <a:lnTo>
                    <a:pt x="928822" y="398332"/>
                  </a:lnTo>
                  <a:lnTo>
                    <a:pt x="945740" y="391799"/>
                  </a:lnTo>
                  <a:lnTo>
                    <a:pt x="962825" y="385993"/>
                  </a:lnTo>
                  <a:lnTo>
                    <a:pt x="980020" y="380670"/>
                  </a:lnTo>
                  <a:lnTo>
                    <a:pt x="997290" y="375671"/>
                  </a:lnTo>
                  <a:lnTo>
                    <a:pt x="1013882" y="370160"/>
                  </a:lnTo>
                  <a:lnTo>
                    <a:pt x="1045866" y="358232"/>
                  </a:lnTo>
                  <a:lnTo>
                    <a:pt x="1062232" y="352003"/>
                  </a:lnTo>
                  <a:lnTo>
                    <a:pt x="1078949" y="345673"/>
                  </a:lnTo>
                  <a:lnTo>
                    <a:pt x="1095899" y="339276"/>
                  </a:lnTo>
                  <a:lnTo>
                    <a:pt x="1113005" y="333560"/>
                  </a:lnTo>
                  <a:lnTo>
                    <a:pt x="1130214" y="328298"/>
                  </a:lnTo>
                  <a:lnTo>
                    <a:pt x="1147493" y="323338"/>
                  </a:lnTo>
                  <a:lnTo>
                    <a:pt x="1164819" y="318581"/>
                  </a:lnTo>
                  <a:lnTo>
                    <a:pt x="1182174" y="313957"/>
                  </a:lnTo>
                  <a:lnTo>
                    <a:pt x="1199550" y="309424"/>
                  </a:lnTo>
                  <a:lnTo>
                    <a:pt x="1216940" y="304950"/>
                  </a:lnTo>
                  <a:lnTo>
                    <a:pt x="1234339" y="300516"/>
                  </a:lnTo>
                  <a:lnTo>
                    <a:pt x="1251744" y="296109"/>
                  </a:lnTo>
                  <a:lnTo>
                    <a:pt x="1269153" y="290993"/>
                  </a:lnTo>
                  <a:lnTo>
                    <a:pt x="1286565" y="285405"/>
                  </a:lnTo>
                  <a:lnTo>
                    <a:pt x="1303978" y="279504"/>
                  </a:lnTo>
                  <a:lnTo>
                    <a:pt x="1320667" y="274117"/>
                  </a:lnTo>
                  <a:lnTo>
                    <a:pt x="1352757" y="264262"/>
                  </a:lnTo>
                  <a:lnTo>
                    <a:pt x="1369152" y="259602"/>
                  </a:lnTo>
                  <a:lnTo>
                    <a:pt x="1385888" y="255044"/>
                  </a:lnTo>
                  <a:lnTo>
                    <a:pt x="1402851" y="250554"/>
                  </a:lnTo>
                  <a:lnTo>
                    <a:pt x="1419965" y="246109"/>
                  </a:lnTo>
                  <a:lnTo>
                    <a:pt x="1437181" y="241694"/>
                  </a:lnTo>
                  <a:lnTo>
                    <a:pt x="1454463" y="237300"/>
                  </a:lnTo>
                  <a:lnTo>
                    <a:pt x="1471790" y="232919"/>
                  </a:lnTo>
                  <a:lnTo>
                    <a:pt x="1489148" y="228547"/>
                  </a:lnTo>
                  <a:lnTo>
                    <a:pt x="1506525" y="224180"/>
                  </a:lnTo>
                  <a:lnTo>
                    <a:pt x="1523916" y="219818"/>
                  </a:lnTo>
                  <a:lnTo>
                    <a:pt x="1541315" y="215458"/>
                  </a:lnTo>
                  <a:lnTo>
                    <a:pt x="1558720" y="211101"/>
                  </a:lnTo>
                  <a:lnTo>
                    <a:pt x="1575404" y="206744"/>
                  </a:lnTo>
                  <a:lnTo>
                    <a:pt x="1607488" y="198033"/>
                  </a:lnTo>
                  <a:lnTo>
                    <a:pt x="1623881" y="194404"/>
                  </a:lnTo>
                  <a:lnTo>
                    <a:pt x="1640616" y="191258"/>
                  </a:lnTo>
                  <a:lnTo>
                    <a:pt x="1657578" y="188436"/>
                  </a:lnTo>
                  <a:lnTo>
                    <a:pt x="1689972" y="181429"/>
                  </a:lnTo>
                  <a:lnTo>
                    <a:pt x="1722028" y="173477"/>
                  </a:lnTo>
                  <a:lnTo>
                    <a:pt x="1738704" y="169325"/>
                  </a:lnTo>
                  <a:lnTo>
                    <a:pt x="1755627" y="165105"/>
                  </a:lnTo>
                  <a:lnTo>
                    <a:pt x="1787977" y="158481"/>
                  </a:lnTo>
                  <a:lnTo>
                    <a:pt x="1820014" y="152392"/>
                  </a:lnTo>
                  <a:lnTo>
                    <a:pt x="1836685" y="148736"/>
                  </a:lnTo>
                  <a:lnTo>
                    <a:pt x="1853605" y="144848"/>
                  </a:lnTo>
                  <a:lnTo>
                    <a:pt x="1885952" y="136657"/>
                  </a:lnTo>
                  <a:lnTo>
                    <a:pt x="1917987" y="128904"/>
                  </a:lnTo>
                  <a:lnTo>
                    <a:pt x="1934658" y="125821"/>
                  </a:lnTo>
                  <a:lnTo>
                    <a:pt x="1951578" y="123039"/>
                  </a:lnTo>
                  <a:lnTo>
                    <a:pt x="1983924" y="116078"/>
                  </a:lnTo>
                  <a:lnTo>
                    <a:pt x="2015233" y="108147"/>
                  </a:lnTo>
                  <a:lnTo>
                    <a:pt x="2046082" y="99783"/>
                  </a:lnTo>
                  <a:lnTo>
                    <a:pt x="2076726" y="93163"/>
                  </a:lnTo>
                  <a:lnTo>
                    <a:pt x="2106553" y="87076"/>
                  </a:lnTo>
                  <a:lnTo>
                    <a:pt x="2134324" y="79533"/>
                  </a:lnTo>
                  <a:lnTo>
                    <a:pt x="2163116" y="71342"/>
                  </a:lnTo>
                  <a:lnTo>
                    <a:pt x="2191394" y="63590"/>
                  </a:lnTo>
                  <a:lnTo>
                    <a:pt x="2216057" y="57725"/>
                  </a:lnTo>
                  <a:lnTo>
                    <a:pt x="2241050" y="50764"/>
                  </a:lnTo>
                  <a:lnTo>
                    <a:pt x="2265945" y="43558"/>
                  </a:lnTo>
                  <a:lnTo>
                    <a:pt x="2289106" y="37936"/>
                  </a:lnTo>
                  <a:lnTo>
                    <a:pt x="2313429" y="33018"/>
                  </a:lnTo>
                  <a:lnTo>
                    <a:pt x="2338029" y="28414"/>
                  </a:lnTo>
                  <a:lnTo>
                    <a:pt x="2361057" y="23949"/>
                  </a:lnTo>
                  <a:lnTo>
                    <a:pt x="2383387" y="19545"/>
                  </a:lnTo>
                  <a:lnTo>
                    <a:pt x="2405407" y="15168"/>
                  </a:lnTo>
                  <a:lnTo>
                    <a:pt x="2427289" y="10804"/>
                  </a:lnTo>
                  <a:lnTo>
                    <a:pt x="2449109" y="8381"/>
                  </a:lnTo>
                  <a:lnTo>
                    <a:pt x="2479858" y="5081"/>
                  </a:lnTo>
                  <a:lnTo>
                    <a:pt x="2507354" y="1443"/>
                  </a:lnTo>
                  <a:lnTo>
                    <a:pt x="2533886" y="365"/>
                  </a:lnTo>
                  <a:lnTo>
                    <a:pt x="2565390" y="0"/>
                  </a:lnTo>
                  <a:lnTo>
                    <a:pt x="2575318" y="1886"/>
                  </a:lnTo>
                  <a:lnTo>
                    <a:pt x="2592448" y="7977"/>
                  </a:lnTo>
                  <a:lnTo>
                    <a:pt x="2599371" y="1297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90" name="SMARTInkShape-451"/>
            <p:cNvSpPr/>
            <p:nvPr/>
          </p:nvSpPr>
          <p:spPr>
            <a:xfrm>
              <a:off x="2364377" y="2207623"/>
              <a:ext cx="816430" cy="424543"/>
            </a:xfrm>
            <a:custGeom>
              <a:avLst/>
              <a:gdLst/>
              <a:ahLst/>
              <a:cxnLst/>
              <a:rect l="0" t="0" r="0" b="0"/>
              <a:pathLst>
                <a:path w="816430" h="424543">
                  <a:moveTo>
                    <a:pt x="0" y="424542"/>
                  </a:moveTo>
                  <a:lnTo>
                    <a:pt x="0" y="421075"/>
                  </a:lnTo>
                  <a:lnTo>
                    <a:pt x="1935" y="417438"/>
                  </a:lnTo>
                  <a:lnTo>
                    <a:pt x="15168" y="399729"/>
                  </a:lnTo>
                  <a:lnTo>
                    <a:pt x="44543" y="378364"/>
                  </a:lnTo>
                  <a:lnTo>
                    <a:pt x="76314" y="356991"/>
                  </a:lnTo>
                  <a:lnTo>
                    <a:pt x="105234" y="335272"/>
                  </a:lnTo>
                  <a:lnTo>
                    <a:pt x="131499" y="317861"/>
                  </a:lnTo>
                  <a:lnTo>
                    <a:pt x="163887" y="298510"/>
                  </a:lnTo>
                  <a:lnTo>
                    <a:pt x="191525" y="280278"/>
                  </a:lnTo>
                  <a:lnTo>
                    <a:pt x="212848" y="266808"/>
                  </a:lnTo>
                  <a:lnTo>
                    <a:pt x="236839" y="251145"/>
                  </a:lnTo>
                  <a:lnTo>
                    <a:pt x="260081" y="234508"/>
                  </a:lnTo>
                  <a:lnTo>
                    <a:pt x="283957" y="218163"/>
                  </a:lnTo>
                  <a:lnTo>
                    <a:pt x="311502" y="203641"/>
                  </a:lnTo>
                  <a:lnTo>
                    <a:pt x="340678" y="187995"/>
                  </a:lnTo>
                  <a:lnTo>
                    <a:pt x="369852" y="171365"/>
                  </a:lnTo>
                  <a:lnTo>
                    <a:pt x="397333" y="154297"/>
                  </a:lnTo>
                  <a:lnTo>
                    <a:pt x="425996" y="138971"/>
                  </a:lnTo>
                  <a:lnTo>
                    <a:pt x="456395" y="124902"/>
                  </a:lnTo>
                  <a:lnTo>
                    <a:pt x="472629" y="118102"/>
                  </a:lnTo>
                  <a:lnTo>
                    <a:pt x="504697" y="104741"/>
                  </a:lnTo>
                  <a:lnTo>
                    <a:pt x="533464" y="91546"/>
                  </a:lnTo>
                  <a:lnTo>
                    <a:pt x="562699" y="78424"/>
                  </a:lnTo>
                  <a:lnTo>
                    <a:pt x="592626" y="66061"/>
                  </a:lnTo>
                  <a:lnTo>
                    <a:pt x="622860" y="55728"/>
                  </a:lnTo>
                  <a:lnTo>
                    <a:pt x="649360" y="46297"/>
                  </a:lnTo>
                  <a:lnTo>
                    <a:pt x="673233" y="37268"/>
                  </a:lnTo>
                  <a:lnTo>
                    <a:pt x="695939" y="28417"/>
                  </a:lnTo>
                  <a:lnTo>
                    <a:pt x="718125" y="21580"/>
                  </a:lnTo>
                  <a:lnTo>
                    <a:pt x="747145" y="13651"/>
                  </a:lnTo>
                  <a:lnTo>
                    <a:pt x="776456" y="4470"/>
                  </a:lnTo>
                  <a:lnTo>
                    <a:pt x="806559" y="262"/>
                  </a:lnTo>
                  <a:lnTo>
                    <a:pt x="816429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492" name="SMARTInkShape-452"/>
          <p:cNvSpPr/>
          <p:nvPr/>
        </p:nvSpPr>
        <p:spPr>
          <a:xfrm>
            <a:off x="391919" y="2024745"/>
            <a:ext cx="2828076" cy="3076302"/>
          </a:xfrm>
          <a:custGeom>
            <a:avLst/>
            <a:gdLst/>
            <a:ahLst/>
            <a:cxnLst/>
            <a:rect l="0" t="0" r="0" b="0"/>
            <a:pathLst>
              <a:path w="2828076" h="3076302">
                <a:moveTo>
                  <a:pt x="705361" y="3076301"/>
                </a:moveTo>
                <a:lnTo>
                  <a:pt x="693087" y="3071131"/>
                </a:lnTo>
                <a:lnTo>
                  <a:pt x="661427" y="3067869"/>
                </a:lnTo>
                <a:lnTo>
                  <a:pt x="647539" y="3059359"/>
                </a:lnTo>
                <a:lnTo>
                  <a:pt x="618646" y="3051725"/>
                </a:lnTo>
                <a:lnTo>
                  <a:pt x="587694" y="3039234"/>
                </a:lnTo>
                <a:lnTo>
                  <a:pt x="555186" y="3021733"/>
                </a:lnTo>
                <a:lnTo>
                  <a:pt x="528015" y="3005610"/>
                </a:lnTo>
                <a:lnTo>
                  <a:pt x="496224" y="2979556"/>
                </a:lnTo>
                <a:lnTo>
                  <a:pt x="478657" y="2963695"/>
                </a:lnTo>
                <a:lnTo>
                  <a:pt x="467444" y="2952230"/>
                </a:lnTo>
                <a:lnTo>
                  <a:pt x="438527" y="2929174"/>
                </a:lnTo>
                <a:lnTo>
                  <a:pt x="415103" y="2900564"/>
                </a:lnTo>
                <a:lnTo>
                  <a:pt x="391285" y="2868733"/>
                </a:lnTo>
                <a:lnTo>
                  <a:pt x="372090" y="2843127"/>
                </a:lnTo>
                <a:lnTo>
                  <a:pt x="353340" y="2817156"/>
                </a:lnTo>
                <a:lnTo>
                  <a:pt x="337544" y="2790350"/>
                </a:lnTo>
                <a:lnTo>
                  <a:pt x="319397" y="2760475"/>
                </a:lnTo>
                <a:lnTo>
                  <a:pt x="300957" y="2732190"/>
                </a:lnTo>
                <a:lnTo>
                  <a:pt x="285253" y="2701151"/>
                </a:lnTo>
                <a:lnTo>
                  <a:pt x="267134" y="2668973"/>
                </a:lnTo>
                <a:lnTo>
                  <a:pt x="248703" y="2636458"/>
                </a:lnTo>
                <a:lnTo>
                  <a:pt x="238484" y="2614719"/>
                </a:lnTo>
                <a:lnTo>
                  <a:pt x="227169" y="2591028"/>
                </a:lnTo>
                <a:lnTo>
                  <a:pt x="215608" y="2566709"/>
                </a:lnTo>
                <a:lnTo>
                  <a:pt x="205632" y="2543806"/>
                </a:lnTo>
                <a:lnTo>
                  <a:pt x="194425" y="2519596"/>
                </a:lnTo>
                <a:lnTo>
                  <a:pt x="182913" y="2495048"/>
                </a:lnTo>
                <a:lnTo>
                  <a:pt x="172958" y="2472042"/>
                </a:lnTo>
                <a:lnTo>
                  <a:pt x="163695" y="2447787"/>
                </a:lnTo>
                <a:lnTo>
                  <a:pt x="154741" y="2422492"/>
                </a:lnTo>
                <a:lnTo>
                  <a:pt x="145923" y="2396736"/>
                </a:lnTo>
                <a:lnTo>
                  <a:pt x="137166" y="2372709"/>
                </a:lnTo>
                <a:lnTo>
                  <a:pt x="127710" y="2349211"/>
                </a:lnTo>
                <a:lnTo>
                  <a:pt x="116250" y="2324253"/>
                </a:lnTo>
                <a:lnTo>
                  <a:pt x="105835" y="2298645"/>
                </a:lnTo>
                <a:lnTo>
                  <a:pt x="97093" y="2272750"/>
                </a:lnTo>
                <a:lnTo>
                  <a:pt x="90789" y="2246727"/>
                </a:lnTo>
                <a:lnTo>
                  <a:pt x="83633" y="2218712"/>
                </a:lnTo>
                <a:lnTo>
                  <a:pt x="75615" y="2190053"/>
                </a:lnTo>
                <a:lnTo>
                  <a:pt x="67213" y="2162801"/>
                </a:lnTo>
                <a:lnTo>
                  <a:pt x="60576" y="2136175"/>
                </a:lnTo>
                <a:lnTo>
                  <a:pt x="54481" y="2109827"/>
                </a:lnTo>
                <a:lnTo>
                  <a:pt x="46934" y="2083602"/>
                </a:lnTo>
                <a:lnTo>
                  <a:pt x="40678" y="2057433"/>
                </a:lnTo>
                <a:lnTo>
                  <a:pt x="35478" y="2030562"/>
                </a:lnTo>
                <a:lnTo>
                  <a:pt x="30747" y="2001686"/>
                </a:lnTo>
                <a:lnTo>
                  <a:pt x="26226" y="1973854"/>
                </a:lnTo>
                <a:lnTo>
                  <a:pt x="21798" y="1946244"/>
                </a:lnTo>
                <a:lnTo>
                  <a:pt x="17410" y="1917040"/>
                </a:lnTo>
                <a:lnTo>
                  <a:pt x="13041" y="1889062"/>
                </a:lnTo>
                <a:lnTo>
                  <a:pt x="8680" y="1862113"/>
                </a:lnTo>
                <a:lnTo>
                  <a:pt x="4323" y="1835622"/>
                </a:lnTo>
                <a:lnTo>
                  <a:pt x="1903" y="1807398"/>
                </a:lnTo>
                <a:lnTo>
                  <a:pt x="827" y="1778646"/>
                </a:lnTo>
                <a:lnTo>
                  <a:pt x="349" y="1751354"/>
                </a:lnTo>
                <a:lnTo>
                  <a:pt x="137" y="1722775"/>
                </a:lnTo>
                <a:lnTo>
                  <a:pt x="42" y="1693865"/>
                </a:lnTo>
                <a:lnTo>
                  <a:pt x="0" y="1666502"/>
                </a:lnTo>
                <a:lnTo>
                  <a:pt x="1917" y="1637892"/>
                </a:lnTo>
                <a:lnTo>
                  <a:pt x="5188" y="1608968"/>
                </a:lnTo>
                <a:lnTo>
                  <a:pt x="9061" y="1581598"/>
                </a:lnTo>
                <a:lnTo>
                  <a:pt x="13201" y="1554920"/>
                </a:lnTo>
                <a:lnTo>
                  <a:pt x="17460" y="1527823"/>
                </a:lnTo>
                <a:lnTo>
                  <a:pt x="21772" y="1498847"/>
                </a:lnTo>
                <a:lnTo>
                  <a:pt x="28043" y="1470970"/>
                </a:lnTo>
                <a:lnTo>
                  <a:pt x="34942" y="1444066"/>
                </a:lnTo>
                <a:lnTo>
                  <a:pt x="40428" y="1417594"/>
                </a:lnTo>
                <a:lnTo>
                  <a:pt x="49155" y="1389380"/>
                </a:lnTo>
                <a:lnTo>
                  <a:pt x="59565" y="1360632"/>
                </a:lnTo>
                <a:lnTo>
                  <a:pt x="69030" y="1333341"/>
                </a:lnTo>
                <a:lnTo>
                  <a:pt x="80010" y="1304763"/>
                </a:lnTo>
                <a:lnTo>
                  <a:pt x="92147" y="1275853"/>
                </a:lnTo>
                <a:lnTo>
                  <a:pt x="104799" y="1248490"/>
                </a:lnTo>
                <a:lnTo>
                  <a:pt x="117679" y="1219880"/>
                </a:lnTo>
                <a:lnTo>
                  <a:pt x="131386" y="1190956"/>
                </a:lnTo>
                <a:lnTo>
                  <a:pt x="147154" y="1163587"/>
                </a:lnTo>
                <a:lnTo>
                  <a:pt x="161903" y="1136909"/>
                </a:lnTo>
                <a:lnTo>
                  <a:pt x="176441" y="1109812"/>
                </a:lnTo>
                <a:lnTo>
                  <a:pt x="192579" y="1080835"/>
                </a:lnTo>
                <a:lnTo>
                  <a:pt x="211363" y="1054894"/>
                </a:lnTo>
                <a:lnTo>
                  <a:pt x="231081" y="1029818"/>
                </a:lnTo>
                <a:lnTo>
                  <a:pt x="249520" y="1001739"/>
                </a:lnTo>
                <a:lnTo>
                  <a:pt x="267392" y="974262"/>
                </a:lnTo>
                <a:lnTo>
                  <a:pt x="285737" y="948261"/>
                </a:lnTo>
                <a:lnTo>
                  <a:pt x="305985" y="924610"/>
                </a:lnTo>
                <a:lnTo>
                  <a:pt x="327080" y="900068"/>
                </a:lnTo>
                <a:lnTo>
                  <a:pt x="348550" y="874646"/>
                </a:lnTo>
                <a:lnTo>
                  <a:pt x="370188" y="848833"/>
                </a:lnTo>
                <a:lnTo>
                  <a:pt x="391900" y="824782"/>
                </a:lnTo>
                <a:lnTo>
                  <a:pt x="413645" y="801271"/>
                </a:lnTo>
                <a:lnTo>
                  <a:pt x="435405" y="776308"/>
                </a:lnTo>
                <a:lnTo>
                  <a:pt x="457171" y="752634"/>
                </a:lnTo>
                <a:lnTo>
                  <a:pt x="478940" y="730017"/>
                </a:lnTo>
                <a:lnTo>
                  <a:pt x="500710" y="707870"/>
                </a:lnTo>
                <a:lnTo>
                  <a:pt x="526352" y="685931"/>
                </a:lnTo>
                <a:lnTo>
                  <a:pt x="553230" y="664085"/>
                </a:lnTo>
                <a:lnTo>
                  <a:pt x="577271" y="642281"/>
                </a:lnTo>
                <a:lnTo>
                  <a:pt x="603922" y="620495"/>
                </a:lnTo>
                <a:lnTo>
                  <a:pt x="631974" y="599443"/>
                </a:lnTo>
                <a:lnTo>
                  <a:pt x="658956" y="580410"/>
                </a:lnTo>
                <a:lnTo>
                  <a:pt x="687397" y="560340"/>
                </a:lnTo>
                <a:lnTo>
                  <a:pt x="716246" y="540050"/>
                </a:lnTo>
                <a:lnTo>
                  <a:pt x="743581" y="521356"/>
                </a:lnTo>
                <a:lnTo>
                  <a:pt x="772180" y="503371"/>
                </a:lnTo>
                <a:lnTo>
                  <a:pt x="801824" y="485702"/>
                </a:lnTo>
                <a:lnTo>
                  <a:pt x="831932" y="468173"/>
                </a:lnTo>
                <a:lnTo>
                  <a:pt x="862247" y="450706"/>
                </a:lnTo>
                <a:lnTo>
                  <a:pt x="892654" y="433267"/>
                </a:lnTo>
                <a:lnTo>
                  <a:pt x="923101" y="415840"/>
                </a:lnTo>
                <a:lnTo>
                  <a:pt x="953567" y="398418"/>
                </a:lnTo>
                <a:lnTo>
                  <a:pt x="984040" y="380999"/>
                </a:lnTo>
                <a:lnTo>
                  <a:pt x="1014518" y="363581"/>
                </a:lnTo>
                <a:lnTo>
                  <a:pt x="1044996" y="348099"/>
                </a:lnTo>
                <a:lnTo>
                  <a:pt x="1076202" y="333961"/>
                </a:lnTo>
                <a:lnTo>
                  <a:pt x="1092651" y="327143"/>
                </a:lnTo>
                <a:lnTo>
                  <a:pt x="1109423" y="320420"/>
                </a:lnTo>
                <a:lnTo>
                  <a:pt x="1126410" y="313761"/>
                </a:lnTo>
                <a:lnTo>
                  <a:pt x="1143540" y="307145"/>
                </a:lnTo>
                <a:lnTo>
                  <a:pt x="1160766" y="300557"/>
                </a:lnTo>
                <a:lnTo>
                  <a:pt x="1177330" y="293262"/>
                </a:lnTo>
                <a:lnTo>
                  <a:pt x="1209281" y="277415"/>
                </a:lnTo>
                <a:lnTo>
                  <a:pt x="1225639" y="269852"/>
                </a:lnTo>
                <a:lnTo>
                  <a:pt x="1242350" y="262632"/>
                </a:lnTo>
                <a:lnTo>
                  <a:pt x="1259297" y="255641"/>
                </a:lnTo>
                <a:lnTo>
                  <a:pt x="1291672" y="244004"/>
                </a:lnTo>
                <a:lnTo>
                  <a:pt x="1323721" y="233268"/>
                </a:lnTo>
                <a:lnTo>
                  <a:pt x="1340395" y="227357"/>
                </a:lnTo>
                <a:lnTo>
                  <a:pt x="1357317" y="221239"/>
                </a:lnTo>
                <a:lnTo>
                  <a:pt x="1374404" y="215709"/>
                </a:lnTo>
                <a:lnTo>
                  <a:pt x="1391601" y="210571"/>
                </a:lnTo>
                <a:lnTo>
                  <a:pt x="1408871" y="205694"/>
                </a:lnTo>
                <a:lnTo>
                  <a:pt x="1426191" y="200992"/>
                </a:lnTo>
                <a:lnTo>
                  <a:pt x="1443543" y="196405"/>
                </a:lnTo>
                <a:lnTo>
                  <a:pt x="1460916" y="191896"/>
                </a:lnTo>
                <a:lnTo>
                  <a:pt x="1478304" y="187439"/>
                </a:lnTo>
                <a:lnTo>
                  <a:pt x="1495702" y="183016"/>
                </a:lnTo>
                <a:lnTo>
                  <a:pt x="1513107" y="178615"/>
                </a:lnTo>
                <a:lnTo>
                  <a:pt x="1530515" y="174230"/>
                </a:lnTo>
                <a:lnTo>
                  <a:pt x="1547927" y="169856"/>
                </a:lnTo>
                <a:lnTo>
                  <a:pt x="1565340" y="165488"/>
                </a:lnTo>
                <a:lnTo>
                  <a:pt x="1582754" y="161124"/>
                </a:lnTo>
                <a:lnTo>
                  <a:pt x="1600170" y="156764"/>
                </a:lnTo>
                <a:lnTo>
                  <a:pt x="1617586" y="152406"/>
                </a:lnTo>
                <a:lnTo>
                  <a:pt x="1635003" y="148049"/>
                </a:lnTo>
                <a:lnTo>
                  <a:pt x="1652419" y="143693"/>
                </a:lnTo>
                <a:lnTo>
                  <a:pt x="1669836" y="139337"/>
                </a:lnTo>
                <a:lnTo>
                  <a:pt x="1686527" y="134982"/>
                </a:lnTo>
                <a:lnTo>
                  <a:pt x="1718620" y="126273"/>
                </a:lnTo>
                <a:lnTo>
                  <a:pt x="1735015" y="122644"/>
                </a:lnTo>
                <a:lnTo>
                  <a:pt x="1751752" y="119499"/>
                </a:lnTo>
                <a:lnTo>
                  <a:pt x="1768715" y="116677"/>
                </a:lnTo>
                <a:lnTo>
                  <a:pt x="1801109" y="109670"/>
                </a:lnTo>
                <a:lnTo>
                  <a:pt x="1833166" y="102444"/>
                </a:lnTo>
                <a:lnTo>
                  <a:pt x="1849843" y="99501"/>
                </a:lnTo>
                <a:lnTo>
                  <a:pt x="1866766" y="96813"/>
                </a:lnTo>
                <a:lnTo>
                  <a:pt x="1883854" y="94296"/>
                </a:lnTo>
                <a:lnTo>
                  <a:pt x="1901052" y="91892"/>
                </a:lnTo>
                <a:lnTo>
                  <a:pt x="1918322" y="89563"/>
                </a:lnTo>
                <a:lnTo>
                  <a:pt x="1934916" y="87285"/>
                </a:lnTo>
                <a:lnTo>
                  <a:pt x="1966900" y="82819"/>
                </a:lnTo>
                <a:lnTo>
                  <a:pt x="1983267" y="80612"/>
                </a:lnTo>
                <a:lnTo>
                  <a:pt x="1999984" y="78415"/>
                </a:lnTo>
                <a:lnTo>
                  <a:pt x="2016935" y="76224"/>
                </a:lnTo>
                <a:lnTo>
                  <a:pt x="2034040" y="74038"/>
                </a:lnTo>
                <a:lnTo>
                  <a:pt x="2051250" y="71855"/>
                </a:lnTo>
                <a:lnTo>
                  <a:pt x="2068529" y="69674"/>
                </a:lnTo>
                <a:lnTo>
                  <a:pt x="2085854" y="67495"/>
                </a:lnTo>
                <a:lnTo>
                  <a:pt x="2103210" y="65316"/>
                </a:lnTo>
                <a:lnTo>
                  <a:pt x="2120586" y="63137"/>
                </a:lnTo>
                <a:lnTo>
                  <a:pt x="2137250" y="60959"/>
                </a:lnTo>
                <a:lnTo>
                  <a:pt x="2169312" y="56604"/>
                </a:lnTo>
                <a:lnTo>
                  <a:pt x="2185700" y="55153"/>
                </a:lnTo>
                <a:lnTo>
                  <a:pt x="2202431" y="54185"/>
                </a:lnTo>
                <a:lnTo>
                  <a:pt x="2219390" y="53540"/>
                </a:lnTo>
                <a:lnTo>
                  <a:pt x="2236503" y="52384"/>
                </a:lnTo>
                <a:lnTo>
                  <a:pt x="2253716" y="50887"/>
                </a:lnTo>
                <a:lnTo>
                  <a:pt x="2270998" y="49164"/>
                </a:lnTo>
                <a:lnTo>
                  <a:pt x="2288325" y="47290"/>
                </a:lnTo>
                <a:lnTo>
                  <a:pt x="2305681" y="45314"/>
                </a:lnTo>
                <a:lnTo>
                  <a:pt x="2323058" y="43272"/>
                </a:lnTo>
                <a:lnTo>
                  <a:pt x="2339723" y="41184"/>
                </a:lnTo>
                <a:lnTo>
                  <a:pt x="2371786" y="36929"/>
                </a:lnTo>
                <a:lnTo>
                  <a:pt x="2388174" y="35505"/>
                </a:lnTo>
                <a:lnTo>
                  <a:pt x="2404905" y="34555"/>
                </a:lnTo>
                <a:lnTo>
                  <a:pt x="2421864" y="33921"/>
                </a:lnTo>
                <a:lnTo>
                  <a:pt x="2438976" y="32774"/>
                </a:lnTo>
                <a:lnTo>
                  <a:pt x="2456190" y="31283"/>
                </a:lnTo>
                <a:lnTo>
                  <a:pt x="2473472" y="29563"/>
                </a:lnTo>
                <a:lnTo>
                  <a:pt x="2490073" y="28416"/>
                </a:lnTo>
                <a:lnTo>
                  <a:pt x="2522066" y="27143"/>
                </a:lnTo>
                <a:lnTo>
                  <a:pt x="2553218" y="24641"/>
                </a:lnTo>
                <a:lnTo>
                  <a:pt x="2583996" y="21836"/>
                </a:lnTo>
                <a:lnTo>
                  <a:pt x="2614609" y="20589"/>
                </a:lnTo>
                <a:lnTo>
                  <a:pt x="2643213" y="18100"/>
                </a:lnTo>
                <a:lnTo>
                  <a:pt x="2669714" y="15300"/>
                </a:lnTo>
                <a:lnTo>
                  <a:pt x="2693588" y="14056"/>
                </a:lnTo>
                <a:lnTo>
                  <a:pt x="2723961" y="9888"/>
                </a:lnTo>
                <a:lnTo>
                  <a:pt x="2751345" y="7525"/>
                </a:lnTo>
                <a:lnTo>
                  <a:pt x="2780665" y="6000"/>
                </a:lnTo>
                <a:lnTo>
                  <a:pt x="2812851" y="413"/>
                </a:lnTo>
                <a:lnTo>
                  <a:pt x="2827761" y="0"/>
                </a:lnTo>
                <a:lnTo>
                  <a:pt x="2828075" y="6529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93" name="SMARTInkShape-453"/>
          <p:cNvSpPr/>
          <p:nvPr/>
        </p:nvSpPr>
        <p:spPr>
          <a:xfrm>
            <a:off x="5048794" y="2024769"/>
            <a:ext cx="3690144" cy="3135061"/>
          </a:xfrm>
          <a:custGeom>
            <a:avLst/>
            <a:gdLst/>
            <a:ahLst/>
            <a:cxnLst/>
            <a:rect l="0" t="0" r="0" b="0"/>
            <a:pathLst>
              <a:path w="3690144" h="3135061">
                <a:moveTo>
                  <a:pt x="1443447" y="3135060"/>
                </a:moveTo>
                <a:lnTo>
                  <a:pt x="1470641" y="3134334"/>
                </a:lnTo>
                <a:lnTo>
                  <a:pt x="1500309" y="3129436"/>
                </a:lnTo>
                <a:lnTo>
                  <a:pt x="1528701" y="3127982"/>
                </a:lnTo>
                <a:lnTo>
                  <a:pt x="1553776" y="3124092"/>
                </a:lnTo>
                <a:lnTo>
                  <a:pt x="1583140" y="3121892"/>
                </a:lnTo>
                <a:lnTo>
                  <a:pt x="1611272" y="3116967"/>
                </a:lnTo>
                <a:lnTo>
                  <a:pt x="1642267" y="3110910"/>
                </a:lnTo>
                <a:lnTo>
                  <a:pt x="1663648" y="3106668"/>
                </a:lnTo>
                <a:lnTo>
                  <a:pt x="1687182" y="3102363"/>
                </a:lnTo>
                <a:lnTo>
                  <a:pt x="1712156" y="3098030"/>
                </a:lnTo>
                <a:lnTo>
                  <a:pt x="1737769" y="3093686"/>
                </a:lnTo>
                <a:lnTo>
                  <a:pt x="1763668" y="3089336"/>
                </a:lnTo>
                <a:lnTo>
                  <a:pt x="1790417" y="3084258"/>
                </a:lnTo>
                <a:lnTo>
                  <a:pt x="1819240" y="3077163"/>
                </a:lnTo>
                <a:lnTo>
                  <a:pt x="1848984" y="3071106"/>
                </a:lnTo>
                <a:lnTo>
                  <a:pt x="1879137" y="3065270"/>
                </a:lnTo>
                <a:lnTo>
                  <a:pt x="1909470" y="3057837"/>
                </a:lnTo>
                <a:lnTo>
                  <a:pt x="1941821" y="3049697"/>
                </a:lnTo>
                <a:lnTo>
                  <a:pt x="1958577" y="3045494"/>
                </a:lnTo>
                <a:lnTo>
                  <a:pt x="1990739" y="3036953"/>
                </a:lnTo>
                <a:lnTo>
                  <a:pt x="2022693" y="3029045"/>
                </a:lnTo>
                <a:lnTo>
                  <a:pt x="2039342" y="3025921"/>
                </a:lnTo>
                <a:lnTo>
                  <a:pt x="2056248" y="3023111"/>
                </a:lnTo>
                <a:lnTo>
                  <a:pt x="2088577" y="3016120"/>
                </a:lnTo>
                <a:lnTo>
                  <a:pt x="2120606" y="3008175"/>
                </a:lnTo>
                <a:lnTo>
                  <a:pt x="2137274" y="3004024"/>
                </a:lnTo>
                <a:lnTo>
                  <a:pt x="2154193" y="2999805"/>
                </a:lnTo>
                <a:lnTo>
                  <a:pt x="2186537" y="2989314"/>
                </a:lnTo>
                <a:lnTo>
                  <a:pt x="2218571" y="2978117"/>
                </a:lnTo>
                <a:lnTo>
                  <a:pt x="2235242" y="2973101"/>
                </a:lnTo>
                <a:lnTo>
                  <a:pt x="2252162" y="2968304"/>
                </a:lnTo>
                <a:lnTo>
                  <a:pt x="2269247" y="2962928"/>
                </a:lnTo>
                <a:lnTo>
                  <a:pt x="2286443" y="2957169"/>
                </a:lnTo>
                <a:lnTo>
                  <a:pt x="2303711" y="2951151"/>
                </a:lnTo>
                <a:lnTo>
                  <a:pt x="2321756" y="2944963"/>
                </a:lnTo>
                <a:lnTo>
                  <a:pt x="2340319" y="2938660"/>
                </a:lnTo>
                <a:lnTo>
                  <a:pt x="2359224" y="2932282"/>
                </a:lnTo>
                <a:lnTo>
                  <a:pt x="2377633" y="2925851"/>
                </a:lnTo>
                <a:lnTo>
                  <a:pt x="2395711" y="2919387"/>
                </a:lnTo>
                <a:lnTo>
                  <a:pt x="2413568" y="2912901"/>
                </a:lnTo>
                <a:lnTo>
                  <a:pt x="2431280" y="2906399"/>
                </a:lnTo>
                <a:lnTo>
                  <a:pt x="2448893" y="2899888"/>
                </a:lnTo>
                <a:lnTo>
                  <a:pt x="2466442" y="2893370"/>
                </a:lnTo>
                <a:lnTo>
                  <a:pt x="2484673" y="2886847"/>
                </a:lnTo>
                <a:lnTo>
                  <a:pt x="2503357" y="2880322"/>
                </a:lnTo>
                <a:lnTo>
                  <a:pt x="2522345" y="2873795"/>
                </a:lnTo>
                <a:lnTo>
                  <a:pt x="2540083" y="2867266"/>
                </a:lnTo>
                <a:lnTo>
                  <a:pt x="2556989" y="2860736"/>
                </a:lnTo>
                <a:lnTo>
                  <a:pt x="2573339" y="2854206"/>
                </a:lnTo>
                <a:lnTo>
                  <a:pt x="2590046" y="2846949"/>
                </a:lnTo>
                <a:lnTo>
                  <a:pt x="2606988" y="2839209"/>
                </a:lnTo>
                <a:lnTo>
                  <a:pt x="2624090" y="2831146"/>
                </a:lnTo>
                <a:lnTo>
                  <a:pt x="2641296" y="2823594"/>
                </a:lnTo>
                <a:lnTo>
                  <a:pt x="2658572" y="2816381"/>
                </a:lnTo>
                <a:lnTo>
                  <a:pt x="2675896" y="2809396"/>
                </a:lnTo>
                <a:lnTo>
                  <a:pt x="2692525" y="2801836"/>
                </a:lnTo>
                <a:lnTo>
                  <a:pt x="2724549" y="2785695"/>
                </a:lnTo>
                <a:lnTo>
                  <a:pt x="2755715" y="2770781"/>
                </a:lnTo>
                <a:lnTo>
                  <a:pt x="2787225" y="2756169"/>
                </a:lnTo>
                <a:lnTo>
                  <a:pt x="2803755" y="2748208"/>
                </a:lnTo>
                <a:lnTo>
                  <a:pt x="2820581" y="2739999"/>
                </a:lnTo>
                <a:lnTo>
                  <a:pt x="2852824" y="2723135"/>
                </a:lnTo>
                <a:lnTo>
                  <a:pt x="2884088" y="2705965"/>
                </a:lnTo>
                <a:lnTo>
                  <a:pt x="2914916" y="2688657"/>
                </a:lnTo>
                <a:lnTo>
                  <a:pt x="2945550" y="2671289"/>
                </a:lnTo>
                <a:lnTo>
                  <a:pt x="2975374" y="2653894"/>
                </a:lnTo>
                <a:lnTo>
                  <a:pt x="3003142" y="2636486"/>
                </a:lnTo>
                <a:lnTo>
                  <a:pt x="3031934" y="2619074"/>
                </a:lnTo>
                <a:lnTo>
                  <a:pt x="3060938" y="2600933"/>
                </a:lnTo>
                <a:lnTo>
                  <a:pt x="3088341" y="2580774"/>
                </a:lnTo>
                <a:lnTo>
                  <a:pt x="3115036" y="2559720"/>
                </a:lnTo>
                <a:lnTo>
                  <a:pt x="3142141" y="2538993"/>
                </a:lnTo>
                <a:lnTo>
                  <a:pt x="3171121" y="2520104"/>
                </a:lnTo>
                <a:lnTo>
                  <a:pt x="3198999" y="2500099"/>
                </a:lnTo>
                <a:lnTo>
                  <a:pt x="3225903" y="2478386"/>
                </a:lnTo>
                <a:lnTo>
                  <a:pt x="3252375" y="2454222"/>
                </a:lnTo>
                <a:lnTo>
                  <a:pt x="3278655" y="2430903"/>
                </a:lnTo>
                <a:lnTo>
                  <a:pt x="3304123" y="2408444"/>
                </a:lnTo>
                <a:lnTo>
                  <a:pt x="3327537" y="2386368"/>
                </a:lnTo>
                <a:lnTo>
                  <a:pt x="3351973" y="2364460"/>
                </a:lnTo>
                <a:lnTo>
                  <a:pt x="3376624" y="2341902"/>
                </a:lnTo>
                <a:lnTo>
                  <a:pt x="3399673" y="2317362"/>
                </a:lnTo>
                <a:lnTo>
                  <a:pt x="3422014" y="2291942"/>
                </a:lnTo>
                <a:lnTo>
                  <a:pt x="3443312" y="2266855"/>
                </a:lnTo>
                <a:lnTo>
                  <a:pt x="3462455" y="2243610"/>
                </a:lnTo>
                <a:lnTo>
                  <a:pt x="3480638" y="2219248"/>
                </a:lnTo>
                <a:lnTo>
                  <a:pt x="3498397" y="2193906"/>
                </a:lnTo>
                <a:lnTo>
                  <a:pt x="3515965" y="2168129"/>
                </a:lnTo>
                <a:lnTo>
                  <a:pt x="3533449" y="2142158"/>
                </a:lnTo>
                <a:lnTo>
                  <a:pt x="3549445" y="2116102"/>
                </a:lnTo>
                <a:lnTo>
                  <a:pt x="3561392" y="2090006"/>
                </a:lnTo>
                <a:lnTo>
                  <a:pt x="3575411" y="2061959"/>
                </a:lnTo>
                <a:lnTo>
                  <a:pt x="3590591" y="2033286"/>
                </a:lnTo>
                <a:lnTo>
                  <a:pt x="3604595" y="2006028"/>
                </a:lnTo>
                <a:lnTo>
                  <a:pt x="3616142" y="1979399"/>
                </a:lnTo>
                <a:lnTo>
                  <a:pt x="3626838" y="1952324"/>
                </a:lnTo>
                <a:lnTo>
                  <a:pt x="3638849" y="1923357"/>
                </a:lnTo>
                <a:lnTo>
                  <a:pt x="3649507" y="1893550"/>
                </a:lnTo>
                <a:lnTo>
                  <a:pt x="3658358" y="1863369"/>
                </a:lnTo>
                <a:lnTo>
                  <a:pt x="3664709" y="1833021"/>
                </a:lnTo>
                <a:lnTo>
                  <a:pt x="3669951" y="1802601"/>
                </a:lnTo>
                <a:lnTo>
                  <a:pt x="3674701" y="1772147"/>
                </a:lnTo>
                <a:lnTo>
                  <a:pt x="3679231" y="1741679"/>
                </a:lnTo>
                <a:lnTo>
                  <a:pt x="3683663" y="1711203"/>
                </a:lnTo>
                <a:lnTo>
                  <a:pt x="3687326" y="1680726"/>
                </a:lnTo>
                <a:lnTo>
                  <a:pt x="3688955" y="1650247"/>
                </a:lnTo>
                <a:lnTo>
                  <a:pt x="3689678" y="1619767"/>
                </a:lnTo>
                <a:lnTo>
                  <a:pt x="3690001" y="1589288"/>
                </a:lnTo>
                <a:lnTo>
                  <a:pt x="3690143" y="1558808"/>
                </a:lnTo>
                <a:lnTo>
                  <a:pt x="3688270" y="1528328"/>
                </a:lnTo>
                <a:lnTo>
                  <a:pt x="3685746" y="1497848"/>
                </a:lnTo>
                <a:lnTo>
                  <a:pt x="3684623" y="1467368"/>
                </a:lnTo>
                <a:lnTo>
                  <a:pt x="3680255" y="1436888"/>
                </a:lnTo>
                <a:lnTo>
                  <a:pt x="3674200" y="1406408"/>
                </a:lnTo>
                <a:lnTo>
                  <a:pt x="3669090" y="1375928"/>
                </a:lnTo>
                <a:lnTo>
                  <a:pt x="3662466" y="1343513"/>
                </a:lnTo>
                <a:lnTo>
                  <a:pt x="3658666" y="1326741"/>
                </a:lnTo>
                <a:lnTo>
                  <a:pt x="3650575" y="1294559"/>
                </a:lnTo>
                <a:lnTo>
                  <a:pt x="3641414" y="1262596"/>
                </a:lnTo>
                <a:lnTo>
                  <a:pt x="3635925" y="1245945"/>
                </a:lnTo>
                <a:lnTo>
                  <a:pt x="3630087" y="1229039"/>
                </a:lnTo>
                <a:lnTo>
                  <a:pt x="3619730" y="1196707"/>
                </a:lnTo>
                <a:lnTo>
                  <a:pt x="3608837" y="1165404"/>
                </a:lnTo>
                <a:lnTo>
                  <a:pt x="3594320" y="1134558"/>
                </a:lnTo>
                <a:lnTo>
                  <a:pt x="3580127" y="1101980"/>
                </a:lnTo>
                <a:lnTo>
                  <a:pt x="3573294" y="1085165"/>
                </a:lnTo>
                <a:lnTo>
                  <a:pt x="3557960" y="1052934"/>
                </a:lnTo>
                <a:lnTo>
                  <a:pt x="3541470" y="1021676"/>
                </a:lnTo>
                <a:lnTo>
                  <a:pt x="3524466" y="990851"/>
                </a:lnTo>
                <a:lnTo>
                  <a:pt x="3507232" y="960217"/>
                </a:lnTo>
                <a:lnTo>
                  <a:pt x="3489169" y="929669"/>
                </a:lnTo>
                <a:lnTo>
                  <a:pt x="3469047" y="899158"/>
                </a:lnTo>
                <a:lnTo>
                  <a:pt x="3446073" y="868665"/>
                </a:lnTo>
                <a:lnTo>
                  <a:pt x="3421348" y="838179"/>
                </a:lnTo>
                <a:lnTo>
                  <a:pt x="3395844" y="807696"/>
                </a:lnTo>
                <a:lnTo>
                  <a:pt x="3371930" y="777215"/>
                </a:lnTo>
                <a:lnTo>
                  <a:pt x="3347755" y="747460"/>
                </a:lnTo>
                <a:lnTo>
                  <a:pt x="3320078" y="719721"/>
                </a:lnTo>
                <a:lnTo>
                  <a:pt x="3290843" y="690944"/>
                </a:lnTo>
                <a:lnTo>
                  <a:pt x="3260917" y="662671"/>
                </a:lnTo>
                <a:lnTo>
                  <a:pt x="3230684" y="638011"/>
                </a:lnTo>
                <a:lnTo>
                  <a:pt x="3200313" y="613020"/>
                </a:lnTo>
                <a:lnTo>
                  <a:pt x="3169155" y="587399"/>
                </a:lnTo>
                <a:lnTo>
                  <a:pt x="3152719" y="574471"/>
                </a:lnTo>
                <a:lnTo>
                  <a:pt x="3135954" y="561497"/>
                </a:lnTo>
                <a:lnTo>
                  <a:pt x="3118974" y="549220"/>
                </a:lnTo>
                <a:lnTo>
                  <a:pt x="3101847" y="537406"/>
                </a:lnTo>
                <a:lnTo>
                  <a:pt x="3084624" y="525902"/>
                </a:lnTo>
                <a:lnTo>
                  <a:pt x="3066610" y="513878"/>
                </a:lnTo>
                <a:lnTo>
                  <a:pt x="3048069" y="501508"/>
                </a:lnTo>
                <a:lnTo>
                  <a:pt x="3029178" y="488907"/>
                </a:lnTo>
                <a:lnTo>
                  <a:pt x="3010052" y="477604"/>
                </a:lnTo>
                <a:lnTo>
                  <a:pt x="2990770" y="467165"/>
                </a:lnTo>
                <a:lnTo>
                  <a:pt x="2971383" y="457303"/>
                </a:lnTo>
                <a:lnTo>
                  <a:pt x="2951928" y="447100"/>
                </a:lnTo>
                <a:lnTo>
                  <a:pt x="2932427" y="436669"/>
                </a:lnTo>
                <a:lnTo>
                  <a:pt x="2912894" y="426087"/>
                </a:lnTo>
                <a:lnTo>
                  <a:pt x="2893341" y="415404"/>
                </a:lnTo>
                <a:lnTo>
                  <a:pt x="2873774" y="404653"/>
                </a:lnTo>
                <a:lnTo>
                  <a:pt x="2854199" y="393857"/>
                </a:lnTo>
                <a:lnTo>
                  <a:pt x="2834616" y="383031"/>
                </a:lnTo>
                <a:lnTo>
                  <a:pt x="2815030" y="372185"/>
                </a:lnTo>
                <a:lnTo>
                  <a:pt x="2795440" y="361326"/>
                </a:lnTo>
                <a:lnTo>
                  <a:pt x="2775850" y="351184"/>
                </a:lnTo>
                <a:lnTo>
                  <a:pt x="2756258" y="341520"/>
                </a:lnTo>
                <a:lnTo>
                  <a:pt x="2736665" y="332174"/>
                </a:lnTo>
                <a:lnTo>
                  <a:pt x="2716347" y="323040"/>
                </a:lnTo>
                <a:lnTo>
                  <a:pt x="2695543" y="314049"/>
                </a:lnTo>
                <a:lnTo>
                  <a:pt x="2674418" y="305151"/>
                </a:lnTo>
                <a:lnTo>
                  <a:pt x="2653076" y="297043"/>
                </a:lnTo>
                <a:lnTo>
                  <a:pt x="2631592" y="289460"/>
                </a:lnTo>
                <a:lnTo>
                  <a:pt x="2610013" y="282227"/>
                </a:lnTo>
                <a:lnTo>
                  <a:pt x="2588369" y="274503"/>
                </a:lnTo>
                <a:lnTo>
                  <a:pt x="2566682" y="266450"/>
                </a:lnTo>
                <a:lnTo>
                  <a:pt x="2544967" y="258179"/>
                </a:lnTo>
                <a:lnTo>
                  <a:pt x="2523958" y="250488"/>
                </a:lnTo>
                <a:lnTo>
                  <a:pt x="2503422" y="243183"/>
                </a:lnTo>
                <a:lnTo>
                  <a:pt x="2483200" y="236136"/>
                </a:lnTo>
                <a:lnTo>
                  <a:pt x="2461734" y="229261"/>
                </a:lnTo>
                <a:lnTo>
                  <a:pt x="2439443" y="222501"/>
                </a:lnTo>
                <a:lnTo>
                  <a:pt x="2416598" y="215816"/>
                </a:lnTo>
                <a:lnTo>
                  <a:pt x="2394837" y="209183"/>
                </a:lnTo>
                <a:lnTo>
                  <a:pt x="2373799" y="202584"/>
                </a:lnTo>
                <a:lnTo>
                  <a:pt x="2353239" y="196007"/>
                </a:lnTo>
                <a:lnTo>
                  <a:pt x="2332278" y="189445"/>
                </a:lnTo>
                <a:lnTo>
                  <a:pt x="2311046" y="182894"/>
                </a:lnTo>
                <a:lnTo>
                  <a:pt x="2289634" y="176349"/>
                </a:lnTo>
                <a:lnTo>
                  <a:pt x="2268828" y="169809"/>
                </a:lnTo>
                <a:lnTo>
                  <a:pt x="2248426" y="163271"/>
                </a:lnTo>
                <a:lnTo>
                  <a:pt x="2228294" y="156736"/>
                </a:lnTo>
                <a:lnTo>
                  <a:pt x="2208341" y="150928"/>
                </a:lnTo>
                <a:lnTo>
                  <a:pt x="2188508" y="145604"/>
                </a:lnTo>
                <a:lnTo>
                  <a:pt x="2168754" y="140604"/>
                </a:lnTo>
                <a:lnTo>
                  <a:pt x="2148327" y="135093"/>
                </a:lnTo>
                <a:lnTo>
                  <a:pt x="2127452" y="129242"/>
                </a:lnTo>
                <a:lnTo>
                  <a:pt x="2106279" y="123164"/>
                </a:lnTo>
                <a:lnTo>
                  <a:pt x="2084906" y="117660"/>
                </a:lnTo>
                <a:lnTo>
                  <a:pt x="2063401" y="112540"/>
                </a:lnTo>
                <a:lnTo>
                  <a:pt x="2041807" y="107675"/>
                </a:lnTo>
                <a:lnTo>
                  <a:pt x="2020153" y="102980"/>
                </a:lnTo>
                <a:lnTo>
                  <a:pt x="1998460" y="98399"/>
                </a:lnTo>
                <a:lnTo>
                  <a:pt x="1976741" y="93894"/>
                </a:lnTo>
                <a:lnTo>
                  <a:pt x="1955730" y="89438"/>
                </a:lnTo>
                <a:lnTo>
                  <a:pt x="1935191" y="85017"/>
                </a:lnTo>
                <a:lnTo>
                  <a:pt x="1914968" y="80618"/>
                </a:lnTo>
                <a:lnTo>
                  <a:pt x="1894953" y="76234"/>
                </a:lnTo>
                <a:lnTo>
                  <a:pt x="1875079" y="71859"/>
                </a:lnTo>
                <a:lnTo>
                  <a:pt x="1855299" y="67492"/>
                </a:lnTo>
                <a:lnTo>
                  <a:pt x="1834854" y="63854"/>
                </a:lnTo>
                <a:lnTo>
                  <a:pt x="1813968" y="60704"/>
                </a:lnTo>
                <a:lnTo>
                  <a:pt x="1792786" y="57877"/>
                </a:lnTo>
                <a:lnTo>
                  <a:pt x="1771408" y="54542"/>
                </a:lnTo>
                <a:lnTo>
                  <a:pt x="1749899" y="50867"/>
                </a:lnTo>
                <a:lnTo>
                  <a:pt x="1728302" y="46965"/>
                </a:lnTo>
                <a:lnTo>
                  <a:pt x="1706646" y="43639"/>
                </a:lnTo>
                <a:lnTo>
                  <a:pt x="1684953" y="40695"/>
                </a:lnTo>
                <a:lnTo>
                  <a:pt x="1663234" y="38007"/>
                </a:lnTo>
                <a:lnTo>
                  <a:pt x="1642222" y="35489"/>
                </a:lnTo>
                <a:lnTo>
                  <a:pt x="1621683" y="33085"/>
                </a:lnTo>
                <a:lnTo>
                  <a:pt x="1601459" y="30757"/>
                </a:lnTo>
                <a:lnTo>
                  <a:pt x="1580718" y="28479"/>
                </a:lnTo>
                <a:lnTo>
                  <a:pt x="1559636" y="26234"/>
                </a:lnTo>
                <a:lnTo>
                  <a:pt x="1538323" y="24012"/>
                </a:lnTo>
                <a:lnTo>
                  <a:pt x="1516857" y="21805"/>
                </a:lnTo>
                <a:lnTo>
                  <a:pt x="1495290" y="19608"/>
                </a:lnTo>
                <a:lnTo>
                  <a:pt x="1473654" y="17417"/>
                </a:lnTo>
                <a:lnTo>
                  <a:pt x="1451248" y="15231"/>
                </a:lnTo>
                <a:lnTo>
                  <a:pt x="1428327" y="13048"/>
                </a:lnTo>
                <a:lnTo>
                  <a:pt x="1405064" y="10867"/>
                </a:lnTo>
                <a:lnTo>
                  <a:pt x="1382298" y="9413"/>
                </a:lnTo>
                <a:lnTo>
                  <a:pt x="1359863" y="8444"/>
                </a:lnTo>
                <a:lnTo>
                  <a:pt x="1337650" y="7798"/>
                </a:lnTo>
                <a:lnTo>
                  <a:pt x="1315585" y="6641"/>
                </a:lnTo>
                <a:lnTo>
                  <a:pt x="1293617" y="5144"/>
                </a:lnTo>
                <a:lnTo>
                  <a:pt x="1271714" y="3421"/>
                </a:lnTo>
                <a:lnTo>
                  <a:pt x="1249855" y="2272"/>
                </a:lnTo>
                <a:lnTo>
                  <a:pt x="1228026" y="1506"/>
                </a:lnTo>
                <a:lnTo>
                  <a:pt x="1206215" y="995"/>
                </a:lnTo>
                <a:lnTo>
                  <a:pt x="1183692" y="655"/>
                </a:lnTo>
                <a:lnTo>
                  <a:pt x="1160695" y="428"/>
                </a:lnTo>
                <a:lnTo>
                  <a:pt x="1137378" y="276"/>
                </a:lnTo>
                <a:lnTo>
                  <a:pt x="1114577" y="176"/>
                </a:lnTo>
                <a:lnTo>
                  <a:pt x="1092122" y="108"/>
                </a:lnTo>
                <a:lnTo>
                  <a:pt x="1069893" y="63"/>
                </a:lnTo>
                <a:lnTo>
                  <a:pt x="1047090" y="34"/>
                </a:lnTo>
                <a:lnTo>
                  <a:pt x="1023906" y="14"/>
                </a:lnTo>
                <a:lnTo>
                  <a:pt x="1000466" y="0"/>
                </a:lnTo>
                <a:lnTo>
                  <a:pt x="976858" y="717"/>
                </a:lnTo>
                <a:lnTo>
                  <a:pt x="953136" y="1921"/>
                </a:lnTo>
                <a:lnTo>
                  <a:pt x="929338" y="3449"/>
                </a:lnTo>
                <a:lnTo>
                  <a:pt x="906216" y="4468"/>
                </a:lnTo>
                <a:lnTo>
                  <a:pt x="883544" y="5147"/>
                </a:lnTo>
                <a:lnTo>
                  <a:pt x="861172" y="5600"/>
                </a:lnTo>
                <a:lnTo>
                  <a:pt x="838275" y="6627"/>
                </a:lnTo>
                <a:lnTo>
                  <a:pt x="815027" y="8038"/>
                </a:lnTo>
                <a:lnTo>
                  <a:pt x="791546" y="9704"/>
                </a:lnTo>
                <a:lnTo>
                  <a:pt x="768634" y="11541"/>
                </a:lnTo>
                <a:lnTo>
                  <a:pt x="746103" y="13491"/>
                </a:lnTo>
                <a:lnTo>
                  <a:pt x="723825" y="15517"/>
                </a:lnTo>
                <a:lnTo>
                  <a:pt x="700990" y="17593"/>
                </a:lnTo>
                <a:lnTo>
                  <a:pt x="677785" y="19703"/>
                </a:lnTo>
                <a:lnTo>
                  <a:pt x="654330" y="21835"/>
                </a:lnTo>
                <a:lnTo>
                  <a:pt x="632163" y="23982"/>
                </a:lnTo>
                <a:lnTo>
                  <a:pt x="610853" y="26139"/>
                </a:lnTo>
                <a:lnTo>
                  <a:pt x="590116" y="28303"/>
                </a:lnTo>
                <a:lnTo>
                  <a:pt x="569034" y="30472"/>
                </a:lnTo>
                <a:lnTo>
                  <a:pt x="547721" y="32643"/>
                </a:lnTo>
                <a:lnTo>
                  <a:pt x="526256" y="34816"/>
                </a:lnTo>
                <a:lnTo>
                  <a:pt x="504689" y="36990"/>
                </a:lnTo>
                <a:lnTo>
                  <a:pt x="483054" y="39166"/>
                </a:lnTo>
                <a:lnTo>
                  <a:pt x="461373" y="41342"/>
                </a:lnTo>
                <a:lnTo>
                  <a:pt x="441113" y="43518"/>
                </a:lnTo>
                <a:lnTo>
                  <a:pt x="421802" y="45695"/>
                </a:lnTo>
                <a:lnTo>
                  <a:pt x="403121" y="47872"/>
                </a:lnTo>
                <a:lnTo>
                  <a:pt x="384136" y="50774"/>
                </a:lnTo>
                <a:lnTo>
                  <a:pt x="364948" y="54161"/>
                </a:lnTo>
                <a:lnTo>
                  <a:pt x="345624" y="57870"/>
                </a:lnTo>
                <a:lnTo>
                  <a:pt x="326937" y="61068"/>
                </a:lnTo>
                <a:lnTo>
                  <a:pt x="308672" y="63926"/>
                </a:lnTo>
                <a:lnTo>
                  <a:pt x="290690" y="66557"/>
                </a:lnTo>
                <a:lnTo>
                  <a:pt x="273622" y="69037"/>
                </a:lnTo>
                <a:lnTo>
                  <a:pt x="241111" y="73728"/>
                </a:lnTo>
                <a:lnTo>
                  <a:pt x="209728" y="80166"/>
                </a:lnTo>
                <a:lnTo>
                  <a:pt x="178848" y="86415"/>
                </a:lnTo>
                <a:lnTo>
                  <a:pt x="148189" y="89192"/>
                </a:lnTo>
                <a:lnTo>
                  <a:pt x="121500" y="92362"/>
                </a:lnTo>
                <a:lnTo>
                  <a:pt x="97543" y="96189"/>
                </a:lnTo>
                <a:lnTo>
                  <a:pt x="65107" y="101699"/>
                </a:lnTo>
                <a:lnTo>
                  <a:pt x="33905" y="103928"/>
                </a:lnTo>
                <a:lnTo>
                  <a:pt x="1538" y="104467"/>
                </a:lnTo>
                <a:lnTo>
                  <a:pt x="0" y="104477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81786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Potential Energy (Gravitational)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CA" dirty="0" smtClean="0"/>
              <a:t>An object has energy because of how high it is.</a:t>
            </a:r>
          </a:p>
          <a:p>
            <a:r>
              <a:rPr lang="en-CA" dirty="0" smtClean="0"/>
              <a:t>‘</a:t>
            </a:r>
            <a:r>
              <a:rPr lang="en-CA" dirty="0"/>
              <a:t>S</a:t>
            </a:r>
            <a:r>
              <a:rPr lang="en-CA" dirty="0" smtClean="0"/>
              <a:t>tored energy’</a:t>
            </a:r>
            <a:endParaRPr lang="en-CA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1916832"/>
            <a:ext cx="3276476" cy="4363670"/>
          </a:xfrm>
        </p:spPr>
      </p:pic>
    </p:spTree>
    <p:extLst>
      <p:ext uri="{BB962C8B-B14F-4D97-AF65-F5344CB8AC3E}">
        <p14:creationId xmlns:p14="http://schemas.microsoft.com/office/powerpoint/2010/main" val="601287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Kinetic Energy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CA" dirty="0" smtClean="0"/>
              <a:t>An object has energy because it is moving.</a:t>
            </a:r>
            <a:endParaRPr lang="en-CA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2060848"/>
            <a:ext cx="4546848" cy="3410136"/>
          </a:xfrm>
        </p:spPr>
      </p:pic>
    </p:spTree>
    <p:extLst>
      <p:ext uri="{BB962C8B-B14F-4D97-AF65-F5344CB8AC3E}">
        <p14:creationId xmlns:p14="http://schemas.microsoft.com/office/powerpoint/2010/main" val="559863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Pendulum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CA" dirty="0" smtClean="0"/>
              <a:t>Energy is constantly changing from potential to kinetic to potential…</a:t>
            </a:r>
            <a:endParaRPr lang="en-CA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118519"/>
            <a:ext cx="4038600" cy="4038600"/>
          </a:xfrm>
        </p:spPr>
      </p:pic>
      <p:grpSp>
        <p:nvGrpSpPr>
          <p:cNvPr id="11" name="SMARTInkShape-Group58"/>
          <p:cNvGrpSpPr/>
          <p:nvPr/>
        </p:nvGrpSpPr>
        <p:grpSpPr>
          <a:xfrm>
            <a:off x="6146074" y="5806440"/>
            <a:ext cx="574767" cy="476785"/>
            <a:chOff x="6146074" y="5806440"/>
            <a:chExt cx="574767" cy="476785"/>
          </a:xfrm>
        </p:grpSpPr>
        <p:sp>
          <p:nvSpPr>
            <p:cNvPr id="4" name="SMARTInkShape-454"/>
            <p:cNvSpPr/>
            <p:nvPr/>
          </p:nvSpPr>
          <p:spPr>
            <a:xfrm>
              <a:off x="6534250" y="6041577"/>
              <a:ext cx="186591" cy="32653"/>
            </a:xfrm>
            <a:custGeom>
              <a:avLst/>
              <a:gdLst/>
              <a:ahLst/>
              <a:cxnLst/>
              <a:rect l="0" t="0" r="0" b="0"/>
              <a:pathLst>
                <a:path w="186591" h="32653">
                  <a:moveTo>
                    <a:pt x="10241" y="6526"/>
                  </a:moveTo>
                  <a:lnTo>
                    <a:pt x="6774" y="6526"/>
                  </a:lnTo>
                  <a:lnTo>
                    <a:pt x="5752" y="5801"/>
                  </a:lnTo>
                  <a:lnTo>
                    <a:pt x="5072" y="4590"/>
                  </a:lnTo>
                  <a:lnTo>
                    <a:pt x="3978" y="902"/>
                  </a:lnTo>
                  <a:lnTo>
                    <a:pt x="1894" y="398"/>
                  </a:lnTo>
                  <a:lnTo>
                    <a:pt x="0" y="174"/>
                  </a:lnTo>
                  <a:lnTo>
                    <a:pt x="31806" y="0"/>
                  </a:lnTo>
                  <a:lnTo>
                    <a:pt x="63312" y="1930"/>
                  </a:lnTo>
                  <a:lnTo>
                    <a:pt x="94021" y="9085"/>
                  </a:lnTo>
                  <a:lnTo>
                    <a:pt x="126267" y="17487"/>
                  </a:lnTo>
                  <a:lnTo>
                    <a:pt x="156719" y="24200"/>
                  </a:lnTo>
                  <a:lnTo>
                    <a:pt x="172417" y="27486"/>
                  </a:lnTo>
                  <a:lnTo>
                    <a:pt x="186590" y="3265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" name="SMARTInkShape-455"/>
            <p:cNvSpPr/>
            <p:nvPr/>
          </p:nvSpPr>
          <p:spPr>
            <a:xfrm>
              <a:off x="6453051" y="6152605"/>
              <a:ext cx="137161" cy="19596"/>
            </a:xfrm>
            <a:custGeom>
              <a:avLst/>
              <a:gdLst/>
              <a:ahLst/>
              <a:cxnLst/>
              <a:rect l="0" t="0" r="0" b="0"/>
              <a:pathLst>
                <a:path w="137161" h="19596">
                  <a:moveTo>
                    <a:pt x="0" y="0"/>
                  </a:moveTo>
                  <a:lnTo>
                    <a:pt x="12592" y="726"/>
                  </a:lnTo>
                  <a:lnTo>
                    <a:pt x="43454" y="9092"/>
                  </a:lnTo>
                  <a:lnTo>
                    <a:pt x="75888" y="13004"/>
                  </a:lnTo>
                  <a:lnTo>
                    <a:pt x="104010" y="18078"/>
                  </a:lnTo>
                  <a:lnTo>
                    <a:pt x="137160" y="1959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" name="SMARTInkShape-456"/>
            <p:cNvSpPr/>
            <p:nvPr/>
          </p:nvSpPr>
          <p:spPr>
            <a:xfrm>
              <a:off x="6414255" y="6028508"/>
              <a:ext cx="169426" cy="254717"/>
            </a:xfrm>
            <a:custGeom>
              <a:avLst/>
              <a:gdLst/>
              <a:ahLst/>
              <a:cxnLst/>
              <a:rect l="0" t="0" r="0" b="0"/>
              <a:pathLst>
                <a:path w="169426" h="254717">
                  <a:moveTo>
                    <a:pt x="91048" y="0"/>
                  </a:moveTo>
                  <a:lnTo>
                    <a:pt x="91048" y="18821"/>
                  </a:lnTo>
                  <a:lnTo>
                    <a:pt x="78773" y="46479"/>
                  </a:lnTo>
                  <a:lnTo>
                    <a:pt x="61988" y="78477"/>
                  </a:lnTo>
                  <a:lnTo>
                    <a:pt x="40875" y="111048"/>
                  </a:lnTo>
                  <a:lnTo>
                    <a:pt x="21124" y="141758"/>
                  </a:lnTo>
                  <a:lnTo>
                    <a:pt x="6308" y="171583"/>
                  </a:lnTo>
                  <a:lnTo>
                    <a:pt x="931" y="189358"/>
                  </a:lnTo>
                  <a:lnTo>
                    <a:pt x="0" y="200926"/>
                  </a:lnTo>
                  <a:lnTo>
                    <a:pt x="3192" y="213547"/>
                  </a:lnTo>
                  <a:lnTo>
                    <a:pt x="8700" y="220217"/>
                  </a:lnTo>
                  <a:lnTo>
                    <a:pt x="34425" y="240139"/>
                  </a:lnTo>
                  <a:lnTo>
                    <a:pt x="65932" y="251622"/>
                  </a:lnTo>
                  <a:lnTo>
                    <a:pt x="96274" y="254113"/>
                  </a:lnTo>
                  <a:lnTo>
                    <a:pt x="123447" y="254606"/>
                  </a:lnTo>
                  <a:lnTo>
                    <a:pt x="153780" y="254716"/>
                  </a:lnTo>
                  <a:lnTo>
                    <a:pt x="160779" y="252785"/>
                  </a:lnTo>
                  <a:lnTo>
                    <a:pt x="169425" y="24819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" name="SMARTInkShape-457"/>
            <p:cNvSpPr/>
            <p:nvPr/>
          </p:nvSpPr>
          <p:spPr>
            <a:xfrm>
              <a:off x="6206294" y="5989320"/>
              <a:ext cx="194507" cy="280852"/>
            </a:xfrm>
            <a:custGeom>
              <a:avLst/>
              <a:gdLst/>
              <a:ahLst/>
              <a:cxnLst/>
              <a:rect l="0" t="0" r="0" b="0"/>
              <a:pathLst>
                <a:path w="194507" h="280852">
                  <a:moveTo>
                    <a:pt x="194506" y="0"/>
                  </a:moveTo>
                  <a:lnTo>
                    <a:pt x="164595" y="28460"/>
                  </a:lnTo>
                  <a:lnTo>
                    <a:pt x="135225" y="44567"/>
                  </a:lnTo>
                  <a:lnTo>
                    <a:pt x="103000" y="60279"/>
                  </a:lnTo>
                  <a:lnTo>
                    <a:pt x="70400" y="76263"/>
                  </a:lnTo>
                  <a:lnTo>
                    <a:pt x="37751" y="92622"/>
                  </a:lnTo>
                  <a:lnTo>
                    <a:pt x="14135" y="104372"/>
                  </a:lnTo>
                  <a:lnTo>
                    <a:pt x="3413" y="113185"/>
                  </a:lnTo>
                  <a:lnTo>
                    <a:pt x="718" y="117554"/>
                  </a:lnTo>
                  <a:lnTo>
                    <a:pt x="0" y="119735"/>
                  </a:lnTo>
                  <a:lnTo>
                    <a:pt x="1136" y="126029"/>
                  </a:lnTo>
                  <a:lnTo>
                    <a:pt x="7779" y="141896"/>
                  </a:lnTo>
                  <a:lnTo>
                    <a:pt x="17420" y="154690"/>
                  </a:lnTo>
                  <a:lnTo>
                    <a:pt x="45045" y="178298"/>
                  </a:lnTo>
                  <a:lnTo>
                    <a:pt x="77040" y="204047"/>
                  </a:lnTo>
                  <a:lnTo>
                    <a:pt x="109610" y="229810"/>
                  </a:lnTo>
                  <a:lnTo>
                    <a:pt x="139697" y="253180"/>
                  </a:lnTo>
                  <a:lnTo>
                    <a:pt x="166060" y="278557"/>
                  </a:lnTo>
                  <a:lnTo>
                    <a:pt x="169284" y="279832"/>
                  </a:lnTo>
                  <a:lnTo>
                    <a:pt x="174911" y="28085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" name="SMARTInkShape-458"/>
            <p:cNvSpPr/>
            <p:nvPr/>
          </p:nvSpPr>
          <p:spPr>
            <a:xfrm>
              <a:off x="6146074" y="5963194"/>
              <a:ext cx="104504" cy="306978"/>
            </a:xfrm>
            <a:custGeom>
              <a:avLst/>
              <a:gdLst/>
              <a:ahLst/>
              <a:cxnLst/>
              <a:rect l="0" t="0" r="0" b="0"/>
              <a:pathLst>
                <a:path w="104504" h="306978">
                  <a:moveTo>
                    <a:pt x="104503" y="0"/>
                  </a:moveTo>
                  <a:lnTo>
                    <a:pt x="101035" y="3467"/>
                  </a:lnTo>
                  <a:lnTo>
                    <a:pt x="99333" y="7105"/>
                  </a:lnTo>
                  <a:lnTo>
                    <a:pt x="90987" y="33854"/>
                  </a:lnTo>
                  <a:lnTo>
                    <a:pt x="82642" y="65954"/>
                  </a:lnTo>
                  <a:lnTo>
                    <a:pt x="72706" y="96630"/>
                  </a:lnTo>
                  <a:lnTo>
                    <a:pt x="64037" y="125232"/>
                  </a:lnTo>
                  <a:lnTo>
                    <a:pt x="56873" y="155558"/>
                  </a:lnTo>
                  <a:lnTo>
                    <a:pt x="50153" y="187525"/>
                  </a:lnTo>
                  <a:lnTo>
                    <a:pt x="40099" y="219978"/>
                  </a:lnTo>
                  <a:lnTo>
                    <a:pt x="31395" y="245640"/>
                  </a:lnTo>
                  <a:lnTo>
                    <a:pt x="21951" y="273090"/>
                  </a:lnTo>
                  <a:lnTo>
                    <a:pt x="13099" y="291306"/>
                  </a:lnTo>
                  <a:lnTo>
                    <a:pt x="0" y="30697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" name="SMARTInkShape-459"/>
            <p:cNvSpPr/>
            <p:nvPr/>
          </p:nvSpPr>
          <p:spPr>
            <a:xfrm>
              <a:off x="6551023" y="5806440"/>
              <a:ext cx="130072" cy="274320"/>
            </a:xfrm>
            <a:custGeom>
              <a:avLst/>
              <a:gdLst/>
              <a:ahLst/>
              <a:cxnLst/>
              <a:rect l="0" t="0" r="0" b="0"/>
              <a:pathLst>
                <a:path w="130072" h="274320">
                  <a:moveTo>
                    <a:pt x="111034" y="0"/>
                  </a:moveTo>
                  <a:lnTo>
                    <a:pt x="111034" y="3467"/>
                  </a:lnTo>
                  <a:lnTo>
                    <a:pt x="112969" y="7104"/>
                  </a:lnTo>
                  <a:lnTo>
                    <a:pt x="116249" y="12591"/>
                  </a:lnTo>
                  <a:lnTo>
                    <a:pt x="127801" y="41763"/>
                  </a:lnTo>
                  <a:lnTo>
                    <a:pt x="130071" y="67758"/>
                  </a:lnTo>
                  <a:lnTo>
                    <a:pt x="128928" y="83092"/>
                  </a:lnTo>
                  <a:lnTo>
                    <a:pt x="118304" y="112611"/>
                  </a:lnTo>
                  <a:lnTo>
                    <a:pt x="105536" y="142712"/>
                  </a:lnTo>
                  <a:lnTo>
                    <a:pt x="89037" y="174112"/>
                  </a:lnTo>
                  <a:lnTo>
                    <a:pt x="69866" y="202032"/>
                  </a:lnTo>
                  <a:lnTo>
                    <a:pt x="39588" y="234520"/>
                  </a:lnTo>
                  <a:lnTo>
                    <a:pt x="8732" y="265575"/>
                  </a:lnTo>
                  <a:lnTo>
                    <a:pt x="0" y="27431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16" name="SMARTInkShape-Group59"/>
          <p:cNvGrpSpPr/>
          <p:nvPr/>
        </p:nvGrpSpPr>
        <p:grpSpPr>
          <a:xfrm>
            <a:off x="4219303" y="4728771"/>
            <a:ext cx="864821" cy="515967"/>
            <a:chOff x="4219303" y="4728771"/>
            <a:chExt cx="864821" cy="515967"/>
          </a:xfrm>
        </p:grpSpPr>
        <p:sp>
          <p:nvSpPr>
            <p:cNvPr id="12" name="SMARTInkShape-460"/>
            <p:cNvSpPr/>
            <p:nvPr/>
          </p:nvSpPr>
          <p:spPr>
            <a:xfrm>
              <a:off x="4310743" y="4728771"/>
              <a:ext cx="169818" cy="13047"/>
            </a:xfrm>
            <a:custGeom>
              <a:avLst/>
              <a:gdLst/>
              <a:ahLst/>
              <a:cxnLst/>
              <a:rect l="0" t="0" r="0" b="0"/>
              <a:pathLst>
                <a:path w="169818" h="13047">
                  <a:moveTo>
                    <a:pt x="0" y="13046"/>
                  </a:moveTo>
                  <a:lnTo>
                    <a:pt x="0" y="7422"/>
                  </a:lnTo>
                  <a:lnTo>
                    <a:pt x="3467" y="3317"/>
                  </a:lnTo>
                  <a:lnTo>
                    <a:pt x="7105" y="1464"/>
                  </a:lnTo>
                  <a:lnTo>
                    <a:pt x="22287" y="276"/>
                  </a:lnTo>
                  <a:lnTo>
                    <a:pt x="52192" y="41"/>
                  </a:lnTo>
                  <a:lnTo>
                    <a:pt x="81826" y="0"/>
                  </a:lnTo>
                  <a:lnTo>
                    <a:pt x="113588" y="714"/>
                  </a:lnTo>
                  <a:lnTo>
                    <a:pt x="143803" y="4473"/>
                  </a:lnTo>
                  <a:lnTo>
                    <a:pt x="169817" y="651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3" name="SMARTInkShape-461"/>
            <p:cNvSpPr/>
            <p:nvPr/>
          </p:nvSpPr>
          <p:spPr>
            <a:xfrm>
              <a:off x="4219303" y="4885508"/>
              <a:ext cx="137161" cy="1"/>
            </a:xfrm>
            <a:custGeom>
              <a:avLst/>
              <a:gdLst/>
              <a:ahLst/>
              <a:cxnLst/>
              <a:rect l="0" t="0" r="0" b="0"/>
              <a:pathLst>
                <a:path w="137161" h="1">
                  <a:moveTo>
                    <a:pt x="0" y="0"/>
                  </a:moveTo>
                  <a:lnTo>
                    <a:pt x="27921" y="0"/>
                  </a:lnTo>
                  <a:lnTo>
                    <a:pt x="58411" y="0"/>
                  </a:lnTo>
                  <a:lnTo>
                    <a:pt x="89394" y="0"/>
                  </a:lnTo>
                  <a:lnTo>
                    <a:pt x="115024" y="0"/>
                  </a:lnTo>
                  <a:lnTo>
                    <a:pt x="13716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4" name="SMARTInkShape-462"/>
            <p:cNvSpPr/>
            <p:nvPr/>
          </p:nvSpPr>
          <p:spPr>
            <a:xfrm>
              <a:off x="4229533" y="4754880"/>
              <a:ext cx="139994" cy="300447"/>
            </a:xfrm>
            <a:custGeom>
              <a:avLst/>
              <a:gdLst/>
              <a:ahLst/>
              <a:cxnLst/>
              <a:rect l="0" t="0" r="0" b="0"/>
              <a:pathLst>
                <a:path w="139994" h="300447">
                  <a:moveTo>
                    <a:pt x="81210" y="0"/>
                  </a:moveTo>
                  <a:lnTo>
                    <a:pt x="81210" y="3467"/>
                  </a:lnTo>
                  <a:lnTo>
                    <a:pt x="67977" y="34812"/>
                  </a:lnTo>
                  <a:lnTo>
                    <a:pt x="55937" y="62676"/>
                  </a:lnTo>
                  <a:lnTo>
                    <a:pt x="44071" y="91645"/>
                  </a:lnTo>
                  <a:lnTo>
                    <a:pt x="32630" y="116094"/>
                  </a:lnTo>
                  <a:lnTo>
                    <a:pt x="17696" y="148427"/>
                  </a:lnTo>
                  <a:lnTo>
                    <a:pt x="7542" y="179461"/>
                  </a:lnTo>
                  <a:lnTo>
                    <a:pt x="0" y="208330"/>
                  </a:lnTo>
                  <a:lnTo>
                    <a:pt x="2397" y="227674"/>
                  </a:lnTo>
                  <a:lnTo>
                    <a:pt x="11771" y="252140"/>
                  </a:lnTo>
                  <a:lnTo>
                    <a:pt x="21608" y="265491"/>
                  </a:lnTo>
                  <a:lnTo>
                    <a:pt x="43149" y="282279"/>
                  </a:lnTo>
                  <a:lnTo>
                    <a:pt x="74827" y="295706"/>
                  </a:lnTo>
                  <a:lnTo>
                    <a:pt x="105419" y="299822"/>
                  </a:lnTo>
                  <a:lnTo>
                    <a:pt x="139993" y="30044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5" name="SMARTInkShape-463"/>
            <p:cNvSpPr/>
            <p:nvPr/>
          </p:nvSpPr>
          <p:spPr>
            <a:xfrm>
              <a:off x="4565469" y="5111339"/>
              <a:ext cx="518655" cy="133399"/>
            </a:xfrm>
            <a:custGeom>
              <a:avLst/>
              <a:gdLst/>
              <a:ahLst/>
              <a:cxnLst/>
              <a:rect l="0" t="0" r="0" b="0"/>
              <a:pathLst>
                <a:path w="518655" h="133399">
                  <a:moveTo>
                    <a:pt x="470262" y="133398"/>
                  </a:moveTo>
                  <a:lnTo>
                    <a:pt x="501158" y="133398"/>
                  </a:lnTo>
                  <a:lnTo>
                    <a:pt x="510461" y="133398"/>
                  </a:lnTo>
                  <a:lnTo>
                    <a:pt x="515464" y="131463"/>
                  </a:lnTo>
                  <a:lnTo>
                    <a:pt x="517813" y="129931"/>
                  </a:lnTo>
                  <a:lnTo>
                    <a:pt x="518654" y="128910"/>
                  </a:lnTo>
                  <a:lnTo>
                    <a:pt x="518490" y="128229"/>
                  </a:lnTo>
                  <a:lnTo>
                    <a:pt x="515645" y="126020"/>
                  </a:lnTo>
                  <a:lnTo>
                    <a:pt x="486408" y="103913"/>
                  </a:lnTo>
                  <a:lnTo>
                    <a:pt x="454242" y="87409"/>
                  </a:lnTo>
                  <a:lnTo>
                    <a:pt x="429759" y="77640"/>
                  </a:lnTo>
                  <a:lnTo>
                    <a:pt x="402428" y="66525"/>
                  </a:lnTo>
                  <a:lnTo>
                    <a:pt x="372622" y="55054"/>
                  </a:lnTo>
                  <a:lnTo>
                    <a:pt x="340023" y="45117"/>
                  </a:lnTo>
                  <a:lnTo>
                    <a:pt x="323202" y="39710"/>
                  </a:lnTo>
                  <a:lnTo>
                    <a:pt x="306182" y="33928"/>
                  </a:lnTo>
                  <a:lnTo>
                    <a:pt x="289030" y="27897"/>
                  </a:lnTo>
                  <a:lnTo>
                    <a:pt x="271064" y="23149"/>
                  </a:lnTo>
                  <a:lnTo>
                    <a:pt x="252555" y="19259"/>
                  </a:lnTo>
                  <a:lnTo>
                    <a:pt x="233684" y="15939"/>
                  </a:lnTo>
                  <a:lnTo>
                    <a:pt x="215298" y="13001"/>
                  </a:lnTo>
                  <a:lnTo>
                    <a:pt x="197234" y="10316"/>
                  </a:lnTo>
                  <a:lnTo>
                    <a:pt x="179387" y="7801"/>
                  </a:lnTo>
                  <a:lnTo>
                    <a:pt x="147944" y="3070"/>
                  </a:lnTo>
                  <a:lnTo>
                    <a:pt x="119456" y="0"/>
                  </a:lnTo>
                  <a:lnTo>
                    <a:pt x="92279" y="1055"/>
                  </a:lnTo>
                  <a:lnTo>
                    <a:pt x="67622" y="2008"/>
                  </a:lnTo>
                  <a:lnTo>
                    <a:pt x="39146" y="4479"/>
                  </a:lnTo>
                  <a:lnTo>
                    <a:pt x="16521" y="11816"/>
                  </a:lnTo>
                  <a:lnTo>
                    <a:pt x="9036" y="17917"/>
                  </a:lnTo>
                  <a:lnTo>
                    <a:pt x="4016" y="24742"/>
                  </a:lnTo>
                  <a:lnTo>
                    <a:pt x="1190" y="32664"/>
                  </a:lnTo>
                  <a:lnTo>
                    <a:pt x="0" y="4195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19" name="SMARTInkShape-Group60"/>
          <p:cNvGrpSpPr/>
          <p:nvPr/>
        </p:nvGrpSpPr>
        <p:grpSpPr>
          <a:xfrm>
            <a:off x="3971108" y="4729741"/>
            <a:ext cx="236292" cy="332117"/>
            <a:chOff x="3971108" y="4729741"/>
            <a:chExt cx="236292" cy="332117"/>
          </a:xfrm>
        </p:grpSpPr>
        <p:sp>
          <p:nvSpPr>
            <p:cNvPr id="17" name="SMARTInkShape-464"/>
            <p:cNvSpPr/>
            <p:nvPr/>
          </p:nvSpPr>
          <p:spPr>
            <a:xfrm>
              <a:off x="3971108" y="4729741"/>
              <a:ext cx="236292" cy="155768"/>
            </a:xfrm>
            <a:custGeom>
              <a:avLst/>
              <a:gdLst/>
              <a:ahLst/>
              <a:cxnLst/>
              <a:rect l="0" t="0" r="0" b="0"/>
              <a:pathLst>
                <a:path w="236292" h="155768">
                  <a:moveTo>
                    <a:pt x="0" y="12076"/>
                  </a:moveTo>
                  <a:lnTo>
                    <a:pt x="0" y="8609"/>
                  </a:lnTo>
                  <a:lnTo>
                    <a:pt x="726" y="7587"/>
                  </a:lnTo>
                  <a:lnTo>
                    <a:pt x="1936" y="6907"/>
                  </a:lnTo>
                  <a:lnTo>
                    <a:pt x="3468" y="6452"/>
                  </a:lnTo>
                  <a:lnTo>
                    <a:pt x="9091" y="2347"/>
                  </a:lnTo>
                  <a:lnTo>
                    <a:pt x="22288" y="0"/>
                  </a:lnTo>
                  <a:lnTo>
                    <a:pt x="52193" y="660"/>
                  </a:lnTo>
                  <a:lnTo>
                    <a:pt x="81827" y="8774"/>
                  </a:lnTo>
                  <a:lnTo>
                    <a:pt x="113589" y="17549"/>
                  </a:lnTo>
                  <a:lnTo>
                    <a:pt x="145255" y="32566"/>
                  </a:lnTo>
                  <a:lnTo>
                    <a:pt x="173345" y="47256"/>
                  </a:lnTo>
                  <a:lnTo>
                    <a:pt x="204972" y="71358"/>
                  </a:lnTo>
                  <a:lnTo>
                    <a:pt x="232843" y="102986"/>
                  </a:lnTo>
                  <a:lnTo>
                    <a:pt x="235783" y="107517"/>
                  </a:lnTo>
                  <a:lnTo>
                    <a:pt x="236291" y="111989"/>
                  </a:lnTo>
                  <a:lnTo>
                    <a:pt x="232986" y="120828"/>
                  </a:lnTo>
                  <a:lnTo>
                    <a:pt x="226680" y="127660"/>
                  </a:lnTo>
                  <a:lnTo>
                    <a:pt x="217587" y="133115"/>
                  </a:lnTo>
                  <a:lnTo>
                    <a:pt x="188096" y="142531"/>
                  </a:lnTo>
                  <a:lnTo>
                    <a:pt x="160961" y="149184"/>
                  </a:lnTo>
                  <a:lnTo>
                    <a:pt x="139756" y="152842"/>
                  </a:lnTo>
                  <a:lnTo>
                    <a:pt x="115817" y="154467"/>
                  </a:lnTo>
                  <a:lnTo>
                    <a:pt x="84794" y="155382"/>
                  </a:lnTo>
                  <a:lnTo>
                    <a:pt x="54245" y="155691"/>
                  </a:lnTo>
                  <a:lnTo>
                    <a:pt x="26126" y="15576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8" name="SMARTInkShape-465"/>
            <p:cNvSpPr/>
            <p:nvPr/>
          </p:nvSpPr>
          <p:spPr>
            <a:xfrm>
              <a:off x="4003765" y="4754880"/>
              <a:ext cx="9921" cy="306978"/>
            </a:xfrm>
            <a:custGeom>
              <a:avLst/>
              <a:gdLst/>
              <a:ahLst/>
              <a:cxnLst/>
              <a:rect l="0" t="0" r="0" b="0"/>
              <a:pathLst>
                <a:path w="9921" h="306978">
                  <a:moveTo>
                    <a:pt x="0" y="0"/>
                  </a:moveTo>
                  <a:lnTo>
                    <a:pt x="726" y="22281"/>
                  </a:lnTo>
                  <a:lnTo>
                    <a:pt x="5624" y="50545"/>
                  </a:lnTo>
                  <a:lnTo>
                    <a:pt x="6263" y="74807"/>
                  </a:lnTo>
                  <a:lnTo>
                    <a:pt x="9920" y="100381"/>
                  </a:lnTo>
                  <a:lnTo>
                    <a:pt x="8665" y="129810"/>
                  </a:lnTo>
                  <a:lnTo>
                    <a:pt x="7164" y="161510"/>
                  </a:lnTo>
                  <a:lnTo>
                    <a:pt x="3252" y="193885"/>
                  </a:lnTo>
                  <a:lnTo>
                    <a:pt x="964" y="222991"/>
                  </a:lnTo>
                  <a:lnTo>
                    <a:pt x="286" y="249999"/>
                  </a:lnTo>
                  <a:lnTo>
                    <a:pt x="39" y="279655"/>
                  </a:lnTo>
                  <a:lnTo>
                    <a:pt x="0" y="30697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20" name="SMARTInkShape-466"/>
          <p:cNvSpPr/>
          <p:nvPr/>
        </p:nvSpPr>
        <p:spPr>
          <a:xfrm>
            <a:off x="5342708" y="5682343"/>
            <a:ext cx="378824" cy="111035"/>
          </a:xfrm>
          <a:custGeom>
            <a:avLst/>
            <a:gdLst/>
            <a:ahLst/>
            <a:cxnLst/>
            <a:rect l="0" t="0" r="0" b="0"/>
            <a:pathLst>
              <a:path w="378824" h="111035">
                <a:moveTo>
                  <a:pt x="378823" y="0"/>
                </a:moveTo>
                <a:lnTo>
                  <a:pt x="375356" y="0"/>
                </a:lnTo>
                <a:lnTo>
                  <a:pt x="371719" y="1934"/>
                </a:lnTo>
                <a:lnTo>
                  <a:pt x="344460" y="24444"/>
                </a:lnTo>
                <a:lnTo>
                  <a:pt x="318978" y="41463"/>
                </a:lnTo>
                <a:lnTo>
                  <a:pt x="294406" y="54457"/>
                </a:lnTo>
                <a:lnTo>
                  <a:pt x="264467" y="67500"/>
                </a:lnTo>
                <a:lnTo>
                  <a:pt x="233342" y="79831"/>
                </a:lnTo>
                <a:lnTo>
                  <a:pt x="204686" y="87677"/>
                </a:lnTo>
                <a:lnTo>
                  <a:pt x="174262" y="91050"/>
                </a:lnTo>
                <a:lnTo>
                  <a:pt x="145814" y="95598"/>
                </a:lnTo>
                <a:lnTo>
                  <a:pt x="115453" y="97268"/>
                </a:lnTo>
                <a:lnTo>
                  <a:pt x="87750" y="98489"/>
                </a:lnTo>
                <a:lnTo>
                  <a:pt x="61883" y="102397"/>
                </a:lnTo>
                <a:lnTo>
                  <a:pt x="33270" y="104087"/>
                </a:lnTo>
                <a:lnTo>
                  <a:pt x="15180" y="106315"/>
                </a:lnTo>
                <a:lnTo>
                  <a:pt x="0" y="111034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33" name="SMARTInkShape-Group62"/>
          <p:cNvGrpSpPr/>
          <p:nvPr/>
        </p:nvGrpSpPr>
        <p:grpSpPr>
          <a:xfrm>
            <a:off x="4212771" y="5623559"/>
            <a:ext cx="1097281" cy="320042"/>
            <a:chOff x="4212771" y="5623559"/>
            <a:chExt cx="1097281" cy="320042"/>
          </a:xfrm>
        </p:grpSpPr>
        <p:sp>
          <p:nvSpPr>
            <p:cNvPr id="21" name="SMARTInkShape-467"/>
            <p:cNvSpPr/>
            <p:nvPr/>
          </p:nvSpPr>
          <p:spPr>
            <a:xfrm>
              <a:off x="5159829" y="5630211"/>
              <a:ext cx="150223" cy="12944"/>
            </a:xfrm>
            <a:custGeom>
              <a:avLst/>
              <a:gdLst/>
              <a:ahLst/>
              <a:cxnLst/>
              <a:rect l="0" t="0" r="0" b="0"/>
              <a:pathLst>
                <a:path w="150223" h="12944">
                  <a:moveTo>
                    <a:pt x="0" y="6412"/>
                  </a:moveTo>
                  <a:lnTo>
                    <a:pt x="3467" y="2944"/>
                  </a:lnTo>
                  <a:lnTo>
                    <a:pt x="7104" y="1242"/>
                  </a:lnTo>
                  <a:lnTo>
                    <a:pt x="33854" y="0"/>
                  </a:lnTo>
                  <a:lnTo>
                    <a:pt x="62486" y="3371"/>
                  </a:lnTo>
                  <a:lnTo>
                    <a:pt x="91005" y="5511"/>
                  </a:lnTo>
                  <a:lnTo>
                    <a:pt x="113743" y="7947"/>
                  </a:lnTo>
                  <a:lnTo>
                    <a:pt x="145418" y="12285"/>
                  </a:lnTo>
                  <a:lnTo>
                    <a:pt x="150222" y="1294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2" name="SMARTInkShape-468"/>
            <p:cNvSpPr/>
            <p:nvPr/>
          </p:nvSpPr>
          <p:spPr>
            <a:xfrm>
              <a:off x="5087982" y="5754188"/>
              <a:ext cx="156756" cy="39190"/>
            </a:xfrm>
            <a:custGeom>
              <a:avLst/>
              <a:gdLst/>
              <a:ahLst/>
              <a:cxnLst/>
              <a:rect l="0" t="0" r="0" b="0"/>
              <a:pathLst>
                <a:path w="156756" h="39190">
                  <a:moveTo>
                    <a:pt x="0" y="0"/>
                  </a:moveTo>
                  <a:lnTo>
                    <a:pt x="5625" y="5624"/>
                  </a:lnTo>
                  <a:lnTo>
                    <a:pt x="33725" y="15543"/>
                  </a:lnTo>
                  <a:lnTo>
                    <a:pt x="64209" y="24009"/>
                  </a:lnTo>
                  <a:lnTo>
                    <a:pt x="89581" y="30498"/>
                  </a:lnTo>
                  <a:lnTo>
                    <a:pt x="115484" y="36291"/>
                  </a:lnTo>
                  <a:lnTo>
                    <a:pt x="144437" y="38617"/>
                  </a:lnTo>
                  <a:lnTo>
                    <a:pt x="156755" y="3918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3" name="SMARTInkShape-469"/>
            <p:cNvSpPr/>
            <p:nvPr/>
          </p:nvSpPr>
          <p:spPr>
            <a:xfrm>
              <a:off x="5088391" y="5662749"/>
              <a:ext cx="91033" cy="222069"/>
            </a:xfrm>
            <a:custGeom>
              <a:avLst/>
              <a:gdLst/>
              <a:ahLst/>
              <a:cxnLst/>
              <a:rect l="0" t="0" r="0" b="0"/>
              <a:pathLst>
                <a:path w="91033" h="222069">
                  <a:moveTo>
                    <a:pt x="64906" y="0"/>
                  </a:moveTo>
                  <a:lnTo>
                    <a:pt x="64180" y="22707"/>
                  </a:lnTo>
                  <a:lnTo>
                    <a:pt x="53766" y="53194"/>
                  </a:lnTo>
                  <a:lnTo>
                    <a:pt x="39633" y="85032"/>
                  </a:lnTo>
                  <a:lnTo>
                    <a:pt x="27767" y="115546"/>
                  </a:lnTo>
                  <a:lnTo>
                    <a:pt x="11464" y="146489"/>
                  </a:lnTo>
                  <a:lnTo>
                    <a:pt x="2690" y="165155"/>
                  </a:lnTo>
                  <a:lnTo>
                    <a:pt x="0" y="183726"/>
                  </a:lnTo>
                  <a:lnTo>
                    <a:pt x="3180" y="194661"/>
                  </a:lnTo>
                  <a:lnTo>
                    <a:pt x="8718" y="203626"/>
                  </a:lnTo>
                  <a:lnTo>
                    <a:pt x="22305" y="213157"/>
                  </a:lnTo>
                  <a:lnTo>
                    <a:pt x="35431" y="219106"/>
                  </a:lnTo>
                  <a:lnTo>
                    <a:pt x="66502" y="221808"/>
                  </a:lnTo>
                  <a:lnTo>
                    <a:pt x="91032" y="22206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4" name="SMARTInkShape-470"/>
            <p:cNvSpPr/>
            <p:nvPr/>
          </p:nvSpPr>
          <p:spPr>
            <a:xfrm>
              <a:off x="4926079" y="5656217"/>
              <a:ext cx="148842" cy="261258"/>
            </a:xfrm>
            <a:custGeom>
              <a:avLst/>
              <a:gdLst/>
              <a:ahLst/>
              <a:cxnLst/>
              <a:rect l="0" t="0" r="0" b="0"/>
              <a:pathLst>
                <a:path w="148842" h="261258">
                  <a:moveTo>
                    <a:pt x="129247" y="0"/>
                  </a:moveTo>
                  <a:lnTo>
                    <a:pt x="125779" y="0"/>
                  </a:lnTo>
                  <a:lnTo>
                    <a:pt x="124757" y="726"/>
                  </a:lnTo>
                  <a:lnTo>
                    <a:pt x="124077" y="1935"/>
                  </a:lnTo>
                  <a:lnTo>
                    <a:pt x="123622" y="3467"/>
                  </a:lnTo>
                  <a:lnTo>
                    <a:pt x="115730" y="13233"/>
                  </a:lnTo>
                  <a:lnTo>
                    <a:pt x="99298" y="28460"/>
                  </a:lnTo>
                  <a:lnTo>
                    <a:pt x="68085" y="47855"/>
                  </a:lnTo>
                  <a:lnTo>
                    <a:pt x="40961" y="64135"/>
                  </a:lnTo>
                  <a:lnTo>
                    <a:pt x="10550" y="86998"/>
                  </a:lnTo>
                  <a:lnTo>
                    <a:pt x="3282" y="97059"/>
                  </a:lnTo>
                  <a:lnTo>
                    <a:pt x="0" y="105765"/>
                  </a:lnTo>
                  <a:lnTo>
                    <a:pt x="2495" y="119875"/>
                  </a:lnTo>
                  <a:lnTo>
                    <a:pt x="19630" y="147866"/>
                  </a:lnTo>
                  <a:lnTo>
                    <a:pt x="34888" y="169916"/>
                  </a:lnTo>
                  <a:lnTo>
                    <a:pt x="64409" y="196959"/>
                  </a:lnTo>
                  <a:lnTo>
                    <a:pt x="94717" y="226799"/>
                  </a:lnTo>
                  <a:lnTo>
                    <a:pt x="113637" y="242194"/>
                  </a:lnTo>
                  <a:lnTo>
                    <a:pt x="133794" y="252574"/>
                  </a:lnTo>
                  <a:lnTo>
                    <a:pt x="139250" y="254495"/>
                  </a:lnTo>
                  <a:lnTo>
                    <a:pt x="148841" y="26125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5" name="SMARTInkShape-471"/>
            <p:cNvSpPr/>
            <p:nvPr/>
          </p:nvSpPr>
          <p:spPr>
            <a:xfrm>
              <a:off x="4872446" y="5623559"/>
              <a:ext cx="65314" cy="287385"/>
            </a:xfrm>
            <a:custGeom>
              <a:avLst/>
              <a:gdLst/>
              <a:ahLst/>
              <a:cxnLst/>
              <a:rect l="0" t="0" r="0" b="0"/>
              <a:pathLst>
                <a:path w="65314" h="287385">
                  <a:moveTo>
                    <a:pt x="65313" y="0"/>
                  </a:moveTo>
                  <a:lnTo>
                    <a:pt x="65313" y="28101"/>
                  </a:lnTo>
                  <a:lnTo>
                    <a:pt x="60099" y="53369"/>
                  </a:lnTo>
                  <a:lnTo>
                    <a:pt x="54016" y="85560"/>
                  </a:lnTo>
                  <a:lnTo>
                    <a:pt x="50839" y="113163"/>
                  </a:lnTo>
                  <a:lnTo>
                    <a:pt x="45302" y="142387"/>
                  </a:lnTo>
                  <a:lnTo>
                    <a:pt x="39064" y="171367"/>
                  </a:lnTo>
                  <a:lnTo>
                    <a:pt x="32620" y="200999"/>
                  </a:lnTo>
                  <a:lnTo>
                    <a:pt x="23940" y="233550"/>
                  </a:lnTo>
                  <a:lnTo>
                    <a:pt x="9827" y="265646"/>
                  </a:lnTo>
                  <a:lnTo>
                    <a:pt x="7270" y="274820"/>
                  </a:lnTo>
                  <a:lnTo>
                    <a:pt x="0" y="28738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6" name="SMARTInkShape-472"/>
            <p:cNvSpPr/>
            <p:nvPr/>
          </p:nvSpPr>
          <p:spPr>
            <a:xfrm>
              <a:off x="4669971" y="5773782"/>
              <a:ext cx="156756" cy="26127"/>
            </a:xfrm>
            <a:custGeom>
              <a:avLst/>
              <a:gdLst/>
              <a:ahLst/>
              <a:cxnLst/>
              <a:rect l="0" t="0" r="0" b="0"/>
              <a:pathLst>
                <a:path w="156756" h="26127">
                  <a:moveTo>
                    <a:pt x="0" y="0"/>
                  </a:moveTo>
                  <a:lnTo>
                    <a:pt x="31379" y="3467"/>
                  </a:lnTo>
                  <a:lnTo>
                    <a:pt x="59982" y="11141"/>
                  </a:lnTo>
                  <a:lnTo>
                    <a:pt x="88005" y="16768"/>
                  </a:lnTo>
                  <a:lnTo>
                    <a:pt x="114290" y="19483"/>
                  </a:lnTo>
                  <a:lnTo>
                    <a:pt x="146324" y="25107"/>
                  </a:lnTo>
                  <a:lnTo>
                    <a:pt x="156755" y="2612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7" name="SMARTInkShape-473"/>
            <p:cNvSpPr/>
            <p:nvPr/>
          </p:nvSpPr>
          <p:spPr>
            <a:xfrm>
              <a:off x="4741817" y="5682343"/>
              <a:ext cx="19595" cy="169817"/>
            </a:xfrm>
            <a:custGeom>
              <a:avLst/>
              <a:gdLst/>
              <a:ahLst/>
              <a:cxnLst/>
              <a:rect l="0" t="0" r="0" b="0"/>
              <a:pathLst>
                <a:path w="19595" h="169817">
                  <a:moveTo>
                    <a:pt x="19594" y="0"/>
                  </a:moveTo>
                  <a:lnTo>
                    <a:pt x="19594" y="31919"/>
                  </a:lnTo>
                  <a:lnTo>
                    <a:pt x="19594" y="59545"/>
                  </a:lnTo>
                  <a:lnTo>
                    <a:pt x="19594" y="91540"/>
                  </a:lnTo>
                  <a:lnTo>
                    <a:pt x="14425" y="122176"/>
                  </a:lnTo>
                  <a:lnTo>
                    <a:pt x="11531" y="136590"/>
                  </a:lnTo>
                  <a:lnTo>
                    <a:pt x="0" y="169816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8" name="SMARTInkShape-474"/>
            <p:cNvSpPr/>
            <p:nvPr/>
          </p:nvSpPr>
          <p:spPr>
            <a:xfrm>
              <a:off x="4483328" y="5636643"/>
              <a:ext cx="193176" cy="13043"/>
            </a:xfrm>
            <a:custGeom>
              <a:avLst/>
              <a:gdLst/>
              <a:ahLst/>
              <a:cxnLst/>
              <a:rect l="0" t="0" r="0" b="0"/>
              <a:pathLst>
                <a:path w="193176" h="13043">
                  <a:moveTo>
                    <a:pt x="3764" y="13042"/>
                  </a:moveTo>
                  <a:lnTo>
                    <a:pt x="0" y="13042"/>
                  </a:lnTo>
                  <a:lnTo>
                    <a:pt x="1607" y="13042"/>
                  </a:lnTo>
                  <a:lnTo>
                    <a:pt x="2326" y="12316"/>
                  </a:lnTo>
                  <a:lnTo>
                    <a:pt x="3125" y="9576"/>
                  </a:lnTo>
                  <a:lnTo>
                    <a:pt x="7350" y="5938"/>
                  </a:lnTo>
                  <a:lnTo>
                    <a:pt x="10508" y="3952"/>
                  </a:lnTo>
                  <a:lnTo>
                    <a:pt x="25356" y="1157"/>
                  </a:lnTo>
                  <a:lnTo>
                    <a:pt x="50604" y="213"/>
                  </a:lnTo>
                  <a:lnTo>
                    <a:pt x="75135" y="49"/>
                  </a:lnTo>
                  <a:lnTo>
                    <a:pt x="104336" y="0"/>
                  </a:lnTo>
                  <a:lnTo>
                    <a:pt x="131696" y="712"/>
                  </a:lnTo>
                  <a:lnTo>
                    <a:pt x="163076" y="5151"/>
                  </a:lnTo>
                  <a:lnTo>
                    <a:pt x="193175" y="651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9" name="SMARTInkShape-475"/>
            <p:cNvSpPr/>
            <p:nvPr/>
          </p:nvSpPr>
          <p:spPr>
            <a:xfrm>
              <a:off x="4447903" y="5786846"/>
              <a:ext cx="143692" cy="6532"/>
            </a:xfrm>
            <a:custGeom>
              <a:avLst/>
              <a:gdLst/>
              <a:ahLst/>
              <a:cxnLst/>
              <a:rect l="0" t="0" r="0" b="0"/>
              <a:pathLst>
                <a:path w="143692" h="6532">
                  <a:moveTo>
                    <a:pt x="0" y="6531"/>
                  </a:moveTo>
                  <a:lnTo>
                    <a:pt x="0" y="908"/>
                  </a:lnTo>
                  <a:lnTo>
                    <a:pt x="28401" y="35"/>
                  </a:lnTo>
                  <a:lnTo>
                    <a:pt x="46394" y="1945"/>
                  </a:lnTo>
                  <a:lnTo>
                    <a:pt x="75446" y="5625"/>
                  </a:lnTo>
                  <a:lnTo>
                    <a:pt x="107687" y="5627"/>
                  </a:lnTo>
                  <a:lnTo>
                    <a:pt x="143691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0" name="SMARTInkShape-476"/>
            <p:cNvSpPr/>
            <p:nvPr/>
          </p:nvSpPr>
          <p:spPr>
            <a:xfrm>
              <a:off x="4408830" y="5636623"/>
              <a:ext cx="143576" cy="261258"/>
            </a:xfrm>
            <a:custGeom>
              <a:avLst/>
              <a:gdLst/>
              <a:ahLst/>
              <a:cxnLst/>
              <a:rect l="0" t="0" r="0" b="0"/>
              <a:pathLst>
                <a:path w="143576" h="261258">
                  <a:moveTo>
                    <a:pt x="78262" y="0"/>
                  </a:moveTo>
                  <a:lnTo>
                    <a:pt x="77536" y="23432"/>
                  </a:lnTo>
                  <a:lnTo>
                    <a:pt x="72638" y="52756"/>
                  </a:lnTo>
                  <a:lnTo>
                    <a:pt x="65970" y="78476"/>
                  </a:lnTo>
                  <a:lnTo>
                    <a:pt x="51428" y="106457"/>
                  </a:lnTo>
                  <a:lnTo>
                    <a:pt x="38046" y="136256"/>
                  </a:lnTo>
                  <a:lnTo>
                    <a:pt x="23926" y="163106"/>
                  </a:lnTo>
                  <a:lnTo>
                    <a:pt x="11069" y="192452"/>
                  </a:lnTo>
                  <a:lnTo>
                    <a:pt x="2846" y="210923"/>
                  </a:lnTo>
                  <a:lnTo>
                    <a:pt x="0" y="240384"/>
                  </a:lnTo>
                  <a:lnTo>
                    <a:pt x="1413" y="243712"/>
                  </a:lnTo>
                  <a:lnTo>
                    <a:pt x="6853" y="249347"/>
                  </a:lnTo>
                  <a:lnTo>
                    <a:pt x="12173" y="252335"/>
                  </a:lnTo>
                  <a:lnTo>
                    <a:pt x="42856" y="260209"/>
                  </a:lnTo>
                  <a:lnTo>
                    <a:pt x="74163" y="261119"/>
                  </a:lnTo>
                  <a:lnTo>
                    <a:pt x="103578" y="261229"/>
                  </a:lnTo>
                  <a:lnTo>
                    <a:pt x="133705" y="261255"/>
                  </a:lnTo>
                  <a:lnTo>
                    <a:pt x="143575" y="26125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1" name="SMARTInkShape-477"/>
            <p:cNvSpPr/>
            <p:nvPr/>
          </p:nvSpPr>
          <p:spPr>
            <a:xfrm>
              <a:off x="4212771" y="5639639"/>
              <a:ext cx="194395" cy="94956"/>
            </a:xfrm>
            <a:custGeom>
              <a:avLst/>
              <a:gdLst/>
              <a:ahLst/>
              <a:cxnLst/>
              <a:rect l="0" t="0" r="0" b="0"/>
              <a:pathLst>
                <a:path w="194395" h="94956">
                  <a:moveTo>
                    <a:pt x="0" y="23110"/>
                  </a:moveTo>
                  <a:lnTo>
                    <a:pt x="15354" y="7756"/>
                  </a:lnTo>
                  <a:lnTo>
                    <a:pt x="23516" y="5401"/>
                  </a:lnTo>
                  <a:lnTo>
                    <a:pt x="53494" y="0"/>
                  </a:lnTo>
                  <a:lnTo>
                    <a:pt x="85584" y="2606"/>
                  </a:lnTo>
                  <a:lnTo>
                    <a:pt x="111234" y="5180"/>
                  </a:lnTo>
                  <a:lnTo>
                    <a:pt x="137219" y="10540"/>
                  </a:lnTo>
                  <a:lnTo>
                    <a:pt x="168539" y="18852"/>
                  </a:lnTo>
                  <a:lnTo>
                    <a:pt x="182099" y="21848"/>
                  </a:lnTo>
                  <a:lnTo>
                    <a:pt x="185261" y="23720"/>
                  </a:lnTo>
                  <a:lnTo>
                    <a:pt x="194394" y="34246"/>
                  </a:lnTo>
                  <a:lnTo>
                    <a:pt x="194184" y="35613"/>
                  </a:lnTo>
                  <a:lnTo>
                    <a:pt x="192017" y="39069"/>
                  </a:lnTo>
                  <a:lnTo>
                    <a:pt x="183249" y="45094"/>
                  </a:lnTo>
                  <a:lnTo>
                    <a:pt x="150774" y="55795"/>
                  </a:lnTo>
                  <a:lnTo>
                    <a:pt x="120739" y="67947"/>
                  </a:lnTo>
                  <a:lnTo>
                    <a:pt x="91977" y="76632"/>
                  </a:lnTo>
                  <a:lnTo>
                    <a:pt x="64668" y="81579"/>
                  </a:lnTo>
                  <a:lnTo>
                    <a:pt x="32735" y="92216"/>
                  </a:lnTo>
                  <a:lnTo>
                    <a:pt x="26126" y="9495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2" name="SMARTInkShape-478"/>
            <p:cNvSpPr/>
            <p:nvPr/>
          </p:nvSpPr>
          <p:spPr>
            <a:xfrm>
              <a:off x="4225834" y="5623559"/>
              <a:ext cx="32658" cy="320042"/>
            </a:xfrm>
            <a:custGeom>
              <a:avLst/>
              <a:gdLst/>
              <a:ahLst/>
              <a:cxnLst/>
              <a:rect l="0" t="0" r="0" b="0"/>
              <a:pathLst>
                <a:path w="32658" h="320042">
                  <a:moveTo>
                    <a:pt x="0" y="0"/>
                  </a:moveTo>
                  <a:lnTo>
                    <a:pt x="726" y="12592"/>
                  </a:lnTo>
                  <a:lnTo>
                    <a:pt x="5624" y="39988"/>
                  </a:lnTo>
                  <a:lnTo>
                    <a:pt x="7078" y="70687"/>
                  </a:lnTo>
                  <a:lnTo>
                    <a:pt x="10967" y="96822"/>
                  </a:lnTo>
                  <a:lnTo>
                    <a:pt x="13167" y="126499"/>
                  </a:lnTo>
                  <a:lnTo>
                    <a:pt x="17368" y="154725"/>
                  </a:lnTo>
                  <a:lnTo>
                    <a:pt x="19660" y="185747"/>
                  </a:lnTo>
                  <a:lnTo>
                    <a:pt x="23888" y="217193"/>
                  </a:lnTo>
                  <a:lnTo>
                    <a:pt x="26188" y="245218"/>
                  </a:lnTo>
                  <a:lnTo>
                    <a:pt x="30418" y="271181"/>
                  </a:lnTo>
                  <a:lnTo>
                    <a:pt x="32362" y="303097"/>
                  </a:lnTo>
                  <a:lnTo>
                    <a:pt x="32657" y="32004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</p:spTree>
    <p:extLst>
      <p:ext uri="{BB962C8B-B14F-4D97-AF65-F5344CB8AC3E}">
        <p14:creationId xmlns:p14="http://schemas.microsoft.com/office/powerpoint/2010/main" val="2183317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Ok, let’s try some examples: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1. A student lifting a box of books</a:t>
            </a:r>
          </a:p>
          <a:p>
            <a:r>
              <a:rPr lang="en-CA" dirty="0" smtClean="0"/>
              <a:t>2. An athlete releasing a curling rock, which then slides on the ice to a stop.</a:t>
            </a:r>
          </a:p>
          <a:p>
            <a:r>
              <a:rPr lang="en-CA" dirty="0" smtClean="0"/>
              <a:t>3. Robin Hood firing an arrow into a target.</a:t>
            </a:r>
          </a:p>
          <a:p>
            <a:r>
              <a:rPr lang="en-CA" dirty="0" smtClean="0"/>
              <a:t>4. A car driving.</a:t>
            </a:r>
          </a:p>
          <a:p>
            <a:r>
              <a:rPr lang="en-CA" dirty="0" smtClean="0"/>
              <a:t>5. Turning on a stove and boiling a pot of water.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endParaRPr lang="en-CA"/>
          </a:p>
        </p:txBody>
      </p:sp>
      <p:grpSp>
        <p:nvGrpSpPr>
          <p:cNvPr id="44" name="SMARTInkShape-Group63"/>
          <p:cNvGrpSpPr/>
          <p:nvPr/>
        </p:nvGrpSpPr>
        <p:grpSpPr>
          <a:xfrm>
            <a:off x="4813716" y="1848394"/>
            <a:ext cx="3794708" cy="770710"/>
            <a:chOff x="4813716" y="1848394"/>
            <a:chExt cx="3794708" cy="770710"/>
          </a:xfrm>
        </p:grpSpPr>
        <p:sp>
          <p:nvSpPr>
            <p:cNvPr id="5" name="SMARTInkShape-479"/>
            <p:cNvSpPr/>
            <p:nvPr/>
          </p:nvSpPr>
          <p:spPr>
            <a:xfrm>
              <a:off x="8258673" y="2207623"/>
              <a:ext cx="10116" cy="241664"/>
            </a:xfrm>
            <a:custGeom>
              <a:avLst/>
              <a:gdLst/>
              <a:ahLst/>
              <a:cxnLst/>
              <a:rect l="0" t="0" r="0" b="0"/>
              <a:pathLst>
                <a:path w="10116" h="241664">
                  <a:moveTo>
                    <a:pt x="10115" y="0"/>
                  </a:moveTo>
                  <a:lnTo>
                    <a:pt x="10115" y="28100"/>
                  </a:lnTo>
                  <a:lnTo>
                    <a:pt x="9390" y="57856"/>
                  </a:lnTo>
                  <a:lnTo>
                    <a:pt x="5626" y="83827"/>
                  </a:lnTo>
                  <a:lnTo>
                    <a:pt x="3463" y="114181"/>
                  </a:lnTo>
                  <a:lnTo>
                    <a:pt x="0" y="146156"/>
                  </a:lnTo>
                  <a:lnTo>
                    <a:pt x="2199" y="177885"/>
                  </a:lnTo>
                  <a:lnTo>
                    <a:pt x="3899" y="205268"/>
                  </a:lnTo>
                  <a:lnTo>
                    <a:pt x="9474" y="236712"/>
                  </a:lnTo>
                  <a:lnTo>
                    <a:pt x="10115" y="24166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" name="SMARTInkShape-480"/>
            <p:cNvSpPr/>
            <p:nvPr/>
          </p:nvSpPr>
          <p:spPr>
            <a:xfrm>
              <a:off x="8031250" y="2344806"/>
              <a:ext cx="172225" cy="104481"/>
            </a:xfrm>
            <a:custGeom>
              <a:avLst/>
              <a:gdLst/>
              <a:ahLst/>
              <a:cxnLst/>
              <a:rect l="0" t="0" r="0" b="0"/>
              <a:pathLst>
                <a:path w="172225" h="104481">
                  <a:moveTo>
                    <a:pt x="100378" y="6508"/>
                  </a:moveTo>
                  <a:lnTo>
                    <a:pt x="110108" y="6508"/>
                  </a:lnTo>
                  <a:lnTo>
                    <a:pt x="111220" y="5782"/>
                  </a:lnTo>
                  <a:lnTo>
                    <a:pt x="111959" y="4573"/>
                  </a:lnTo>
                  <a:lnTo>
                    <a:pt x="113149" y="885"/>
                  </a:lnTo>
                  <a:lnTo>
                    <a:pt x="112520" y="582"/>
                  </a:lnTo>
                  <a:lnTo>
                    <a:pt x="94612" y="0"/>
                  </a:lnTo>
                  <a:lnTo>
                    <a:pt x="63726" y="7085"/>
                  </a:lnTo>
                  <a:lnTo>
                    <a:pt x="52883" y="12570"/>
                  </a:lnTo>
                  <a:lnTo>
                    <a:pt x="21766" y="36497"/>
                  </a:lnTo>
                  <a:lnTo>
                    <a:pt x="9272" y="49905"/>
                  </a:lnTo>
                  <a:lnTo>
                    <a:pt x="974" y="63071"/>
                  </a:lnTo>
                  <a:lnTo>
                    <a:pt x="0" y="66714"/>
                  </a:lnTo>
                  <a:lnTo>
                    <a:pt x="77" y="69868"/>
                  </a:lnTo>
                  <a:lnTo>
                    <a:pt x="2097" y="75308"/>
                  </a:lnTo>
                  <a:lnTo>
                    <a:pt x="5414" y="80145"/>
                  </a:lnTo>
                  <a:lnTo>
                    <a:pt x="13178" y="82779"/>
                  </a:lnTo>
                  <a:lnTo>
                    <a:pt x="32435" y="84469"/>
                  </a:lnTo>
                  <a:lnTo>
                    <a:pt x="52750" y="81295"/>
                  </a:lnTo>
                  <a:lnTo>
                    <a:pt x="64937" y="75790"/>
                  </a:lnTo>
                  <a:lnTo>
                    <a:pt x="96837" y="57173"/>
                  </a:lnTo>
                  <a:lnTo>
                    <a:pt x="116931" y="29078"/>
                  </a:lnTo>
                  <a:lnTo>
                    <a:pt x="119853" y="19985"/>
                  </a:lnTo>
                  <a:lnTo>
                    <a:pt x="119937" y="23161"/>
                  </a:lnTo>
                  <a:lnTo>
                    <a:pt x="118022" y="26730"/>
                  </a:lnTo>
                  <a:lnTo>
                    <a:pt x="116495" y="28698"/>
                  </a:lnTo>
                  <a:lnTo>
                    <a:pt x="114798" y="34755"/>
                  </a:lnTo>
                  <a:lnTo>
                    <a:pt x="114347" y="38402"/>
                  </a:lnTo>
                  <a:lnTo>
                    <a:pt x="119605" y="69943"/>
                  </a:lnTo>
                  <a:lnTo>
                    <a:pt x="119727" y="72746"/>
                  </a:lnTo>
                  <a:lnTo>
                    <a:pt x="123734" y="79732"/>
                  </a:lnTo>
                  <a:lnTo>
                    <a:pt x="137751" y="95092"/>
                  </a:lnTo>
                  <a:lnTo>
                    <a:pt x="145049" y="99824"/>
                  </a:lnTo>
                  <a:lnTo>
                    <a:pt x="157319" y="103100"/>
                  </a:lnTo>
                  <a:lnTo>
                    <a:pt x="172224" y="10448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" name="SMARTInkShape-481"/>
            <p:cNvSpPr/>
            <p:nvPr/>
          </p:nvSpPr>
          <p:spPr>
            <a:xfrm>
              <a:off x="7968342" y="2305594"/>
              <a:ext cx="13064" cy="26127"/>
            </a:xfrm>
            <a:custGeom>
              <a:avLst/>
              <a:gdLst/>
              <a:ahLst/>
              <a:cxnLst/>
              <a:rect l="0" t="0" r="0" b="0"/>
              <a:pathLst>
                <a:path w="13064" h="26127">
                  <a:moveTo>
                    <a:pt x="0" y="26126"/>
                  </a:moveTo>
                  <a:lnTo>
                    <a:pt x="0" y="4321"/>
                  </a:lnTo>
                  <a:lnTo>
                    <a:pt x="726" y="2881"/>
                  </a:lnTo>
                  <a:lnTo>
                    <a:pt x="1937" y="1921"/>
                  </a:lnTo>
                  <a:lnTo>
                    <a:pt x="5625" y="379"/>
                  </a:lnTo>
                  <a:lnTo>
                    <a:pt x="13063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" name="SMARTInkShape-482"/>
            <p:cNvSpPr/>
            <p:nvPr/>
          </p:nvSpPr>
          <p:spPr>
            <a:xfrm>
              <a:off x="7831182" y="2318659"/>
              <a:ext cx="153646" cy="117565"/>
            </a:xfrm>
            <a:custGeom>
              <a:avLst/>
              <a:gdLst/>
              <a:ahLst/>
              <a:cxnLst/>
              <a:rect l="0" t="0" r="0" b="0"/>
              <a:pathLst>
                <a:path w="153646" h="117565">
                  <a:moveTo>
                    <a:pt x="0" y="6529"/>
                  </a:moveTo>
                  <a:lnTo>
                    <a:pt x="0" y="906"/>
                  </a:lnTo>
                  <a:lnTo>
                    <a:pt x="726" y="603"/>
                  </a:lnTo>
                  <a:lnTo>
                    <a:pt x="29359" y="14"/>
                  </a:lnTo>
                  <a:lnTo>
                    <a:pt x="59208" y="0"/>
                  </a:lnTo>
                  <a:lnTo>
                    <a:pt x="85719" y="724"/>
                  </a:lnTo>
                  <a:lnTo>
                    <a:pt x="108292" y="5938"/>
                  </a:lnTo>
                  <a:lnTo>
                    <a:pt x="119734" y="12556"/>
                  </a:lnTo>
                  <a:lnTo>
                    <a:pt x="134336" y="27910"/>
                  </a:lnTo>
                  <a:lnTo>
                    <a:pt x="144388" y="46247"/>
                  </a:lnTo>
                  <a:lnTo>
                    <a:pt x="151390" y="73275"/>
                  </a:lnTo>
                  <a:lnTo>
                    <a:pt x="153645" y="84817"/>
                  </a:lnTo>
                  <a:lnTo>
                    <a:pt x="150223" y="11756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" name="SMARTInkShape-483"/>
            <p:cNvSpPr/>
            <p:nvPr/>
          </p:nvSpPr>
          <p:spPr>
            <a:xfrm>
              <a:off x="7850777" y="2220686"/>
              <a:ext cx="45721" cy="202475"/>
            </a:xfrm>
            <a:custGeom>
              <a:avLst/>
              <a:gdLst/>
              <a:ahLst/>
              <a:cxnLst/>
              <a:rect l="0" t="0" r="0" b="0"/>
              <a:pathLst>
                <a:path w="45721" h="202475">
                  <a:moveTo>
                    <a:pt x="0" y="0"/>
                  </a:moveTo>
                  <a:lnTo>
                    <a:pt x="726" y="12592"/>
                  </a:lnTo>
                  <a:lnTo>
                    <a:pt x="9090" y="39986"/>
                  </a:lnTo>
                  <a:lnTo>
                    <a:pt x="17492" y="70686"/>
                  </a:lnTo>
                  <a:lnTo>
                    <a:pt x="23971" y="96095"/>
                  </a:lnTo>
                  <a:lnTo>
                    <a:pt x="30486" y="122009"/>
                  </a:lnTo>
                  <a:lnTo>
                    <a:pt x="37014" y="147346"/>
                  </a:lnTo>
                  <a:lnTo>
                    <a:pt x="44429" y="179033"/>
                  </a:lnTo>
                  <a:lnTo>
                    <a:pt x="45720" y="20247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" name="SMARTInkShape-484"/>
            <p:cNvSpPr/>
            <p:nvPr/>
          </p:nvSpPr>
          <p:spPr>
            <a:xfrm>
              <a:off x="7687491" y="2333618"/>
              <a:ext cx="124098" cy="109137"/>
            </a:xfrm>
            <a:custGeom>
              <a:avLst/>
              <a:gdLst/>
              <a:ahLst/>
              <a:cxnLst/>
              <a:rect l="0" t="0" r="0" b="0"/>
              <a:pathLst>
                <a:path w="124098" h="109137">
                  <a:moveTo>
                    <a:pt x="6532" y="37291"/>
                  </a:moveTo>
                  <a:lnTo>
                    <a:pt x="6532" y="40758"/>
                  </a:lnTo>
                  <a:lnTo>
                    <a:pt x="4596" y="44396"/>
                  </a:lnTo>
                  <a:lnTo>
                    <a:pt x="3064" y="46381"/>
                  </a:lnTo>
                  <a:lnTo>
                    <a:pt x="1361" y="52459"/>
                  </a:lnTo>
                  <a:lnTo>
                    <a:pt x="53" y="84544"/>
                  </a:lnTo>
                  <a:lnTo>
                    <a:pt x="0" y="108452"/>
                  </a:lnTo>
                  <a:lnTo>
                    <a:pt x="1937" y="108832"/>
                  </a:lnTo>
                  <a:lnTo>
                    <a:pt x="5625" y="109076"/>
                  </a:lnTo>
                  <a:lnTo>
                    <a:pt x="5927" y="108370"/>
                  </a:lnTo>
                  <a:lnTo>
                    <a:pt x="6525" y="78240"/>
                  </a:lnTo>
                  <a:lnTo>
                    <a:pt x="12155" y="46870"/>
                  </a:lnTo>
                  <a:lnTo>
                    <a:pt x="27698" y="14326"/>
                  </a:lnTo>
                  <a:lnTo>
                    <a:pt x="34655" y="4038"/>
                  </a:lnTo>
                  <a:lnTo>
                    <a:pt x="42981" y="740"/>
                  </a:lnTo>
                  <a:lnTo>
                    <a:pt x="53211" y="0"/>
                  </a:lnTo>
                  <a:lnTo>
                    <a:pt x="66405" y="3664"/>
                  </a:lnTo>
                  <a:lnTo>
                    <a:pt x="75959" y="10071"/>
                  </a:lnTo>
                  <a:lnTo>
                    <a:pt x="86933" y="21565"/>
                  </a:lnTo>
                  <a:lnTo>
                    <a:pt x="102848" y="52736"/>
                  </a:lnTo>
                  <a:lnTo>
                    <a:pt x="112561" y="69928"/>
                  </a:lnTo>
                  <a:lnTo>
                    <a:pt x="118513" y="87173"/>
                  </a:lnTo>
                  <a:lnTo>
                    <a:pt x="121615" y="93569"/>
                  </a:lnTo>
                  <a:lnTo>
                    <a:pt x="124097" y="10913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" name="SMARTInkShape-485"/>
            <p:cNvSpPr/>
            <p:nvPr/>
          </p:nvSpPr>
          <p:spPr>
            <a:xfrm>
              <a:off x="7485286" y="2328196"/>
              <a:ext cx="181172" cy="108028"/>
            </a:xfrm>
            <a:custGeom>
              <a:avLst/>
              <a:gdLst/>
              <a:ahLst/>
              <a:cxnLst/>
              <a:rect l="0" t="0" r="0" b="0"/>
              <a:pathLst>
                <a:path w="181172" h="108028">
                  <a:moveTo>
                    <a:pt x="6262" y="75370"/>
                  </a:moveTo>
                  <a:lnTo>
                    <a:pt x="638" y="75370"/>
                  </a:lnTo>
                  <a:lnTo>
                    <a:pt x="336" y="74644"/>
                  </a:lnTo>
                  <a:lnTo>
                    <a:pt x="0" y="71902"/>
                  </a:lnTo>
                  <a:lnTo>
                    <a:pt x="636" y="70881"/>
                  </a:lnTo>
                  <a:lnTo>
                    <a:pt x="1786" y="70200"/>
                  </a:lnTo>
                  <a:lnTo>
                    <a:pt x="3278" y="69746"/>
                  </a:lnTo>
                  <a:lnTo>
                    <a:pt x="4273" y="68718"/>
                  </a:lnTo>
                  <a:lnTo>
                    <a:pt x="5378" y="65640"/>
                  </a:lnTo>
                  <a:lnTo>
                    <a:pt x="11674" y="61853"/>
                  </a:lnTo>
                  <a:lnTo>
                    <a:pt x="39632" y="51361"/>
                  </a:lnTo>
                  <a:lnTo>
                    <a:pt x="67122" y="42701"/>
                  </a:lnTo>
                  <a:lnTo>
                    <a:pt x="91786" y="36178"/>
                  </a:lnTo>
                  <a:lnTo>
                    <a:pt x="122660" y="27472"/>
                  </a:lnTo>
                  <a:lnTo>
                    <a:pt x="154397" y="18522"/>
                  </a:lnTo>
                  <a:lnTo>
                    <a:pt x="163539" y="16721"/>
                  </a:lnTo>
                  <a:lnTo>
                    <a:pt x="172767" y="11627"/>
                  </a:lnTo>
                  <a:lnTo>
                    <a:pt x="181171" y="4734"/>
                  </a:lnTo>
                  <a:lnTo>
                    <a:pt x="180199" y="3605"/>
                  </a:lnTo>
                  <a:lnTo>
                    <a:pt x="175250" y="415"/>
                  </a:lnTo>
                  <a:lnTo>
                    <a:pt x="172623" y="0"/>
                  </a:lnTo>
                  <a:lnTo>
                    <a:pt x="170147" y="449"/>
                  </a:lnTo>
                  <a:lnTo>
                    <a:pt x="167769" y="1474"/>
                  </a:lnTo>
                  <a:lnTo>
                    <a:pt x="149038" y="4570"/>
                  </a:lnTo>
                  <a:lnTo>
                    <a:pt x="130608" y="17654"/>
                  </a:lnTo>
                  <a:lnTo>
                    <a:pt x="105584" y="42987"/>
                  </a:lnTo>
                  <a:lnTo>
                    <a:pt x="93906" y="70848"/>
                  </a:lnTo>
                  <a:lnTo>
                    <a:pt x="92386" y="79650"/>
                  </a:lnTo>
                  <a:lnTo>
                    <a:pt x="93647" y="88400"/>
                  </a:lnTo>
                  <a:lnTo>
                    <a:pt x="94998" y="92765"/>
                  </a:lnTo>
                  <a:lnTo>
                    <a:pt x="97350" y="95675"/>
                  </a:lnTo>
                  <a:lnTo>
                    <a:pt x="115647" y="104196"/>
                  </a:lnTo>
                  <a:lnTo>
                    <a:pt x="132641" y="107270"/>
                  </a:lnTo>
                  <a:lnTo>
                    <a:pt x="149954" y="10802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2" name="SMARTInkShape-486"/>
            <p:cNvSpPr/>
            <p:nvPr/>
          </p:nvSpPr>
          <p:spPr>
            <a:xfrm>
              <a:off x="7504611" y="2272937"/>
              <a:ext cx="45721" cy="176350"/>
            </a:xfrm>
            <a:custGeom>
              <a:avLst/>
              <a:gdLst/>
              <a:ahLst/>
              <a:cxnLst/>
              <a:rect l="0" t="0" r="0" b="0"/>
              <a:pathLst>
                <a:path w="45721" h="176350">
                  <a:moveTo>
                    <a:pt x="0" y="0"/>
                  </a:moveTo>
                  <a:lnTo>
                    <a:pt x="0" y="3467"/>
                  </a:lnTo>
                  <a:lnTo>
                    <a:pt x="10415" y="33848"/>
                  </a:lnTo>
                  <a:lnTo>
                    <a:pt x="14475" y="60953"/>
                  </a:lnTo>
                  <a:lnTo>
                    <a:pt x="20013" y="85552"/>
                  </a:lnTo>
                  <a:lnTo>
                    <a:pt x="28386" y="116402"/>
                  </a:lnTo>
                  <a:lnTo>
                    <a:pt x="34030" y="148134"/>
                  </a:lnTo>
                  <a:lnTo>
                    <a:pt x="39595" y="160732"/>
                  </a:lnTo>
                  <a:lnTo>
                    <a:pt x="42998" y="166505"/>
                  </a:lnTo>
                  <a:lnTo>
                    <a:pt x="45720" y="17634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3" name="SMARTInkShape-487"/>
            <p:cNvSpPr/>
            <p:nvPr/>
          </p:nvSpPr>
          <p:spPr>
            <a:xfrm>
              <a:off x="7354388" y="2305594"/>
              <a:ext cx="119537" cy="123949"/>
            </a:xfrm>
            <a:custGeom>
              <a:avLst/>
              <a:gdLst/>
              <a:ahLst/>
              <a:cxnLst/>
              <a:rect l="0" t="0" r="0" b="0"/>
              <a:pathLst>
                <a:path w="119537" h="123949">
                  <a:moveTo>
                    <a:pt x="19594" y="32657"/>
                  </a:moveTo>
                  <a:lnTo>
                    <a:pt x="19594" y="41748"/>
                  </a:lnTo>
                  <a:lnTo>
                    <a:pt x="6363" y="73966"/>
                  </a:lnTo>
                  <a:lnTo>
                    <a:pt x="1257" y="94923"/>
                  </a:lnTo>
                  <a:lnTo>
                    <a:pt x="2494" y="104116"/>
                  </a:lnTo>
                  <a:lnTo>
                    <a:pt x="3841" y="108599"/>
                  </a:lnTo>
                  <a:lnTo>
                    <a:pt x="9207" y="115516"/>
                  </a:lnTo>
                  <a:lnTo>
                    <a:pt x="16430" y="120284"/>
                  </a:lnTo>
                  <a:lnTo>
                    <a:pt x="29381" y="122967"/>
                  </a:lnTo>
                  <a:lnTo>
                    <a:pt x="59212" y="123948"/>
                  </a:lnTo>
                  <a:lnTo>
                    <a:pt x="84268" y="118854"/>
                  </a:lnTo>
                  <a:lnTo>
                    <a:pt x="99314" y="112222"/>
                  </a:lnTo>
                  <a:lnTo>
                    <a:pt x="118343" y="96668"/>
                  </a:lnTo>
                  <a:lnTo>
                    <a:pt x="119536" y="93474"/>
                  </a:lnTo>
                  <a:lnTo>
                    <a:pt x="118924" y="86055"/>
                  </a:lnTo>
                  <a:lnTo>
                    <a:pt x="107406" y="64977"/>
                  </a:lnTo>
                  <a:lnTo>
                    <a:pt x="86895" y="41608"/>
                  </a:lnTo>
                  <a:lnTo>
                    <a:pt x="59928" y="24722"/>
                  </a:lnTo>
                  <a:lnTo>
                    <a:pt x="29743" y="11275"/>
                  </a:lnTo>
                  <a:lnTo>
                    <a:pt x="13826" y="5221"/>
                  </a:lnTo>
                  <a:lnTo>
                    <a:pt x="9048" y="232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4" name="SMARTInkShape-488"/>
            <p:cNvSpPr/>
            <p:nvPr/>
          </p:nvSpPr>
          <p:spPr>
            <a:xfrm>
              <a:off x="7171508" y="2331720"/>
              <a:ext cx="138755" cy="124098"/>
            </a:xfrm>
            <a:custGeom>
              <a:avLst/>
              <a:gdLst/>
              <a:ahLst/>
              <a:cxnLst/>
              <a:rect l="0" t="0" r="0" b="0"/>
              <a:pathLst>
                <a:path w="138755" h="124098">
                  <a:moveTo>
                    <a:pt x="0" y="0"/>
                  </a:moveTo>
                  <a:lnTo>
                    <a:pt x="27922" y="726"/>
                  </a:lnTo>
                  <a:lnTo>
                    <a:pt x="54542" y="7105"/>
                  </a:lnTo>
                  <a:lnTo>
                    <a:pt x="84072" y="15354"/>
                  </a:lnTo>
                  <a:lnTo>
                    <a:pt x="107723" y="25272"/>
                  </a:lnTo>
                  <a:lnTo>
                    <a:pt x="126181" y="40871"/>
                  </a:lnTo>
                  <a:lnTo>
                    <a:pt x="137374" y="55814"/>
                  </a:lnTo>
                  <a:lnTo>
                    <a:pt x="138754" y="60432"/>
                  </a:lnTo>
                  <a:lnTo>
                    <a:pt x="138354" y="69434"/>
                  </a:lnTo>
                  <a:lnTo>
                    <a:pt x="134046" y="82662"/>
                  </a:lnTo>
                  <a:lnTo>
                    <a:pt x="126342" y="89474"/>
                  </a:lnTo>
                  <a:lnTo>
                    <a:pt x="96234" y="109500"/>
                  </a:lnTo>
                  <a:lnTo>
                    <a:pt x="64436" y="122027"/>
                  </a:lnTo>
                  <a:lnTo>
                    <a:pt x="58783" y="12409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5" name="SMARTInkShape-489"/>
            <p:cNvSpPr/>
            <p:nvPr/>
          </p:nvSpPr>
          <p:spPr>
            <a:xfrm>
              <a:off x="7210699" y="2326096"/>
              <a:ext cx="39187" cy="293008"/>
            </a:xfrm>
            <a:custGeom>
              <a:avLst/>
              <a:gdLst/>
              <a:ahLst/>
              <a:cxnLst/>
              <a:rect l="0" t="0" r="0" b="0"/>
              <a:pathLst>
                <a:path w="39187" h="293008">
                  <a:moveTo>
                    <a:pt x="6529" y="5624"/>
                  </a:moveTo>
                  <a:lnTo>
                    <a:pt x="905" y="0"/>
                  </a:lnTo>
                  <a:lnTo>
                    <a:pt x="603" y="423"/>
                  </a:lnTo>
                  <a:lnTo>
                    <a:pt x="7" y="27788"/>
                  </a:lnTo>
                  <a:lnTo>
                    <a:pt x="0" y="58786"/>
                  </a:lnTo>
                  <a:lnTo>
                    <a:pt x="1934" y="80777"/>
                  </a:lnTo>
                  <a:lnTo>
                    <a:pt x="5213" y="104340"/>
                  </a:lnTo>
                  <a:lnTo>
                    <a:pt x="9087" y="126907"/>
                  </a:lnTo>
                  <a:lnTo>
                    <a:pt x="13230" y="149032"/>
                  </a:lnTo>
                  <a:lnTo>
                    <a:pt x="16765" y="170961"/>
                  </a:lnTo>
                  <a:lnTo>
                    <a:pt x="19480" y="202981"/>
                  </a:lnTo>
                  <a:lnTo>
                    <a:pt x="23833" y="231176"/>
                  </a:lnTo>
                  <a:lnTo>
                    <a:pt x="27607" y="262838"/>
                  </a:lnTo>
                  <a:lnTo>
                    <a:pt x="32715" y="286669"/>
                  </a:lnTo>
                  <a:lnTo>
                    <a:pt x="34146" y="288782"/>
                  </a:lnTo>
                  <a:lnTo>
                    <a:pt x="39186" y="29300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6" name="SMARTInkShape-490"/>
            <p:cNvSpPr/>
            <p:nvPr/>
          </p:nvSpPr>
          <p:spPr>
            <a:xfrm>
              <a:off x="8601891" y="1848394"/>
              <a:ext cx="6533" cy="228601"/>
            </a:xfrm>
            <a:custGeom>
              <a:avLst/>
              <a:gdLst/>
              <a:ahLst/>
              <a:cxnLst/>
              <a:rect l="0" t="0" r="0" b="0"/>
              <a:pathLst>
                <a:path w="6533" h="228601">
                  <a:moveTo>
                    <a:pt x="6532" y="0"/>
                  </a:moveTo>
                  <a:lnTo>
                    <a:pt x="6532" y="28401"/>
                  </a:lnTo>
                  <a:lnTo>
                    <a:pt x="6532" y="56168"/>
                  </a:lnTo>
                  <a:lnTo>
                    <a:pt x="6532" y="84537"/>
                  </a:lnTo>
                  <a:lnTo>
                    <a:pt x="6532" y="107241"/>
                  </a:lnTo>
                  <a:lnTo>
                    <a:pt x="5806" y="131845"/>
                  </a:lnTo>
                  <a:lnTo>
                    <a:pt x="3064" y="157295"/>
                  </a:lnTo>
                  <a:lnTo>
                    <a:pt x="908" y="189169"/>
                  </a:lnTo>
                  <a:lnTo>
                    <a:pt x="179" y="218553"/>
                  </a:lnTo>
                  <a:lnTo>
                    <a:pt x="0" y="22860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7" name="SMARTInkShape-491"/>
            <p:cNvSpPr/>
            <p:nvPr/>
          </p:nvSpPr>
          <p:spPr>
            <a:xfrm>
              <a:off x="8386883" y="2013047"/>
              <a:ext cx="169290" cy="116200"/>
            </a:xfrm>
            <a:custGeom>
              <a:avLst/>
              <a:gdLst/>
              <a:ahLst/>
              <a:cxnLst/>
              <a:rect l="0" t="0" r="0" b="0"/>
              <a:pathLst>
                <a:path w="169290" h="116200">
                  <a:moveTo>
                    <a:pt x="110505" y="37822"/>
                  </a:moveTo>
                  <a:lnTo>
                    <a:pt x="110505" y="19001"/>
                  </a:lnTo>
                  <a:lnTo>
                    <a:pt x="108570" y="13007"/>
                  </a:lnTo>
                  <a:lnTo>
                    <a:pt x="107037" y="10393"/>
                  </a:lnTo>
                  <a:lnTo>
                    <a:pt x="97947" y="3246"/>
                  </a:lnTo>
                  <a:lnTo>
                    <a:pt x="86062" y="0"/>
                  </a:lnTo>
                  <a:lnTo>
                    <a:pt x="69881" y="2505"/>
                  </a:lnTo>
                  <a:lnTo>
                    <a:pt x="38471" y="19024"/>
                  </a:lnTo>
                  <a:lnTo>
                    <a:pt x="15964" y="35802"/>
                  </a:lnTo>
                  <a:lnTo>
                    <a:pt x="5487" y="48754"/>
                  </a:lnTo>
                  <a:lnTo>
                    <a:pt x="2144" y="57437"/>
                  </a:lnTo>
                  <a:lnTo>
                    <a:pt x="0" y="74837"/>
                  </a:lnTo>
                  <a:lnTo>
                    <a:pt x="1275" y="78464"/>
                  </a:lnTo>
                  <a:lnTo>
                    <a:pt x="6562" y="84430"/>
                  </a:lnTo>
                  <a:lnTo>
                    <a:pt x="15686" y="87565"/>
                  </a:lnTo>
                  <a:lnTo>
                    <a:pt x="35816" y="89578"/>
                  </a:lnTo>
                  <a:lnTo>
                    <a:pt x="49348" y="86459"/>
                  </a:lnTo>
                  <a:lnTo>
                    <a:pt x="66923" y="78178"/>
                  </a:lnTo>
                  <a:lnTo>
                    <a:pt x="75654" y="71239"/>
                  </a:lnTo>
                  <a:lnTo>
                    <a:pt x="80502" y="63318"/>
                  </a:lnTo>
                  <a:lnTo>
                    <a:pt x="83615" y="46406"/>
                  </a:lnTo>
                  <a:lnTo>
                    <a:pt x="83503" y="25325"/>
                  </a:lnTo>
                  <a:lnTo>
                    <a:pt x="77925" y="5603"/>
                  </a:lnTo>
                  <a:lnTo>
                    <a:pt x="77871" y="8762"/>
                  </a:lnTo>
                  <a:lnTo>
                    <a:pt x="88990" y="39019"/>
                  </a:lnTo>
                  <a:lnTo>
                    <a:pt x="103120" y="70636"/>
                  </a:lnTo>
                  <a:lnTo>
                    <a:pt x="115713" y="95184"/>
                  </a:lnTo>
                  <a:lnTo>
                    <a:pt x="140381" y="111084"/>
                  </a:lnTo>
                  <a:lnTo>
                    <a:pt x="157557" y="115188"/>
                  </a:lnTo>
                  <a:lnTo>
                    <a:pt x="169289" y="11619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8" name="SMARTInkShape-492"/>
            <p:cNvSpPr/>
            <p:nvPr/>
          </p:nvSpPr>
          <p:spPr>
            <a:xfrm>
              <a:off x="8113727" y="2005298"/>
              <a:ext cx="259565" cy="135606"/>
            </a:xfrm>
            <a:custGeom>
              <a:avLst/>
              <a:gdLst/>
              <a:ahLst/>
              <a:cxnLst/>
              <a:rect l="0" t="0" r="0" b="0"/>
              <a:pathLst>
                <a:path w="259565" h="135606">
                  <a:moveTo>
                    <a:pt x="76684" y="19445"/>
                  </a:moveTo>
                  <a:lnTo>
                    <a:pt x="73216" y="19445"/>
                  </a:lnTo>
                  <a:lnTo>
                    <a:pt x="72196" y="20170"/>
                  </a:lnTo>
                  <a:lnTo>
                    <a:pt x="71514" y="21380"/>
                  </a:lnTo>
                  <a:lnTo>
                    <a:pt x="66954" y="32003"/>
                  </a:lnTo>
                  <a:lnTo>
                    <a:pt x="57673" y="43889"/>
                  </a:lnTo>
                  <a:lnTo>
                    <a:pt x="27378" y="73030"/>
                  </a:lnTo>
                  <a:lnTo>
                    <a:pt x="4019" y="101911"/>
                  </a:lnTo>
                  <a:lnTo>
                    <a:pt x="0" y="115161"/>
                  </a:lnTo>
                  <a:lnTo>
                    <a:pt x="996" y="121978"/>
                  </a:lnTo>
                  <a:lnTo>
                    <a:pt x="2276" y="124811"/>
                  </a:lnTo>
                  <a:lnTo>
                    <a:pt x="7570" y="129895"/>
                  </a:lnTo>
                  <a:lnTo>
                    <a:pt x="14761" y="133848"/>
                  </a:lnTo>
                  <a:lnTo>
                    <a:pt x="22796" y="135605"/>
                  </a:lnTo>
                  <a:lnTo>
                    <a:pt x="44994" y="131518"/>
                  </a:lnTo>
                  <a:lnTo>
                    <a:pt x="70345" y="121788"/>
                  </a:lnTo>
                  <a:lnTo>
                    <a:pt x="92850" y="106104"/>
                  </a:lnTo>
                  <a:lnTo>
                    <a:pt x="103326" y="93341"/>
                  </a:lnTo>
                  <a:lnTo>
                    <a:pt x="106668" y="84703"/>
                  </a:lnTo>
                  <a:lnTo>
                    <a:pt x="107560" y="80367"/>
                  </a:lnTo>
                  <a:lnTo>
                    <a:pt x="105347" y="63864"/>
                  </a:lnTo>
                  <a:lnTo>
                    <a:pt x="92882" y="39508"/>
                  </a:lnTo>
                  <a:lnTo>
                    <a:pt x="68720" y="8472"/>
                  </a:lnTo>
                  <a:lnTo>
                    <a:pt x="61533" y="3682"/>
                  </a:lnTo>
                  <a:lnTo>
                    <a:pt x="53407" y="986"/>
                  </a:lnTo>
                  <a:lnTo>
                    <a:pt x="45406" y="0"/>
                  </a:lnTo>
                  <a:lnTo>
                    <a:pt x="45672" y="676"/>
                  </a:lnTo>
                  <a:lnTo>
                    <a:pt x="56706" y="12422"/>
                  </a:lnTo>
                  <a:lnTo>
                    <a:pt x="86223" y="40603"/>
                  </a:lnTo>
                  <a:lnTo>
                    <a:pt x="116728" y="73151"/>
                  </a:lnTo>
                  <a:lnTo>
                    <a:pt x="140433" y="104311"/>
                  </a:lnTo>
                  <a:lnTo>
                    <a:pt x="146131" y="115468"/>
                  </a:lnTo>
                  <a:lnTo>
                    <a:pt x="146932" y="118295"/>
                  </a:lnTo>
                  <a:lnTo>
                    <a:pt x="148190" y="120179"/>
                  </a:lnTo>
                  <a:lnTo>
                    <a:pt x="149755" y="121435"/>
                  </a:lnTo>
                  <a:lnTo>
                    <a:pt x="154750" y="123801"/>
                  </a:lnTo>
                  <a:lnTo>
                    <a:pt x="155057" y="94586"/>
                  </a:lnTo>
                  <a:lnTo>
                    <a:pt x="155061" y="64739"/>
                  </a:lnTo>
                  <a:lnTo>
                    <a:pt x="155061" y="48912"/>
                  </a:lnTo>
                  <a:lnTo>
                    <a:pt x="166308" y="19568"/>
                  </a:lnTo>
                  <a:lnTo>
                    <a:pt x="168365" y="18076"/>
                  </a:lnTo>
                  <a:lnTo>
                    <a:pt x="171187" y="17806"/>
                  </a:lnTo>
                  <a:lnTo>
                    <a:pt x="186146" y="19121"/>
                  </a:lnTo>
                  <a:lnTo>
                    <a:pt x="189573" y="20680"/>
                  </a:lnTo>
                  <a:lnTo>
                    <a:pt x="206097" y="37598"/>
                  </a:lnTo>
                  <a:lnTo>
                    <a:pt x="222254" y="68676"/>
                  </a:lnTo>
                  <a:lnTo>
                    <a:pt x="235335" y="91180"/>
                  </a:lnTo>
                  <a:lnTo>
                    <a:pt x="259564" y="11741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9" name="SMARTInkShape-493"/>
            <p:cNvSpPr/>
            <p:nvPr/>
          </p:nvSpPr>
          <p:spPr>
            <a:xfrm>
              <a:off x="4813716" y="2142309"/>
              <a:ext cx="26073" cy="437606"/>
            </a:xfrm>
            <a:custGeom>
              <a:avLst/>
              <a:gdLst/>
              <a:ahLst/>
              <a:cxnLst/>
              <a:rect l="0" t="0" r="0" b="0"/>
              <a:pathLst>
                <a:path w="26073" h="437606">
                  <a:moveTo>
                    <a:pt x="6478" y="0"/>
                  </a:moveTo>
                  <a:lnTo>
                    <a:pt x="3011" y="3467"/>
                  </a:lnTo>
                  <a:lnTo>
                    <a:pt x="1309" y="9040"/>
                  </a:lnTo>
                  <a:lnTo>
                    <a:pt x="126" y="39062"/>
                  </a:lnTo>
                  <a:lnTo>
                    <a:pt x="0" y="64470"/>
                  </a:lnTo>
                  <a:lnTo>
                    <a:pt x="688" y="94657"/>
                  </a:lnTo>
                  <a:lnTo>
                    <a:pt x="3421" y="115850"/>
                  </a:lnTo>
                  <a:lnTo>
                    <a:pt x="5120" y="141235"/>
                  </a:lnTo>
                  <a:lnTo>
                    <a:pt x="5875" y="168725"/>
                  </a:lnTo>
                  <a:lnTo>
                    <a:pt x="6210" y="195457"/>
                  </a:lnTo>
                  <a:lnTo>
                    <a:pt x="8295" y="221852"/>
                  </a:lnTo>
                  <a:lnTo>
                    <a:pt x="11639" y="248098"/>
                  </a:lnTo>
                  <a:lnTo>
                    <a:pt x="15545" y="274277"/>
                  </a:lnTo>
                  <a:lnTo>
                    <a:pt x="17765" y="298491"/>
                  </a:lnTo>
                  <a:lnTo>
                    <a:pt x="18752" y="321348"/>
                  </a:lnTo>
                  <a:lnTo>
                    <a:pt x="19307" y="353891"/>
                  </a:lnTo>
                  <a:lnTo>
                    <a:pt x="19472" y="381514"/>
                  </a:lnTo>
                  <a:lnTo>
                    <a:pt x="19532" y="414038"/>
                  </a:lnTo>
                  <a:lnTo>
                    <a:pt x="21472" y="421809"/>
                  </a:lnTo>
                  <a:lnTo>
                    <a:pt x="24709" y="430264"/>
                  </a:lnTo>
                  <a:lnTo>
                    <a:pt x="26072" y="43760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0" name="SMARTInkShape-494"/>
            <p:cNvSpPr/>
            <p:nvPr/>
          </p:nvSpPr>
          <p:spPr>
            <a:xfrm>
              <a:off x="4834151" y="2312126"/>
              <a:ext cx="214644" cy="209006"/>
            </a:xfrm>
            <a:custGeom>
              <a:avLst/>
              <a:gdLst/>
              <a:ahLst/>
              <a:cxnLst/>
              <a:rect l="0" t="0" r="0" b="0"/>
              <a:pathLst>
                <a:path w="214644" h="209006">
                  <a:moveTo>
                    <a:pt x="162392" y="0"/>
                  </a:moveTo>
                  <a:lnTo>
                    <a:pt x="158924" y="0"/>
                  </a:lnTo>
                  <a:lnTo>
                    <a:pt x="155287" y="1935"/>
                  </a:lnTo>
                  <a:lnTo>
                    <a:pt x="127211" y="26749"/>
                  </a:lnTo>
                  <a:lnTo>
                    <a:pt x="99643" y="47133"/>
                  </a:lnTo>
                  <a:lnTo>
                    <a:pt x="71309" y="65733"/>
                  </a:lnTo>
                  <a:lnTo>
                    <a:pt x="39655" y="86308"/>
                  </a:lnTo>
                  <a:lnTo>
                    <a:pt x="9284" y="108754"/>
                  </a:lnTo>
                  <a:lnTo>
                    <a:pt x="3630" y="117520"/>
                  </a:lnTo>
                  <a:lnTo>
                    <a:pt x="0" y="131506"/>
                  </a:lnTo>
                  <a:lnTo>
                    <a:pt x="1153" y="134116"/>
                  </a:lnTo>
                  <a:lnTo>
                    <a:pt x="6305" y="138952"/>
                  </a:lnTo>
                  <a:lnTo>
                    <a:pt x="31868" y="147970"/>
                  </a:lnTo>
                  <a:lnTo>
                    <a:pt x="56388" y="154554"/>
                  </a:lnTo>
                  <a:lnTo>
                    <a:pt x="82763" y="161102"/>
                  </a:lnTo>
                  <a:lnTo>
                    <a:pt x="112511" y="167638"/>
                  </a:lnTo>
                  <a:lnTo>
                    <a:pt x="139307" y="174170"/>
                  </a:lnTo>
                  <a:lnTo>
                    <a:pt x="171528" y="185057"/>
                  </a:lnTo>
                  <a:lnTo>
                    <a:pt x="192883" y="195942"/>
                  </a:lnTo>
                  <a:lnTo>
                    <a:pt x="195782" y="198120"/>
                  </a:lnTo>
                  <a:lnTo>
                    <a:pt x="202873" y="200539"/>
                  </a:lnTo>
                  <a:lnTo>
                    <a:pt x="206797" y="201184"/>
                  </a:lnTo>
                  <a:lnTo>
                    <a:pt x="209412" y="202339"/>
                  </a:lnTo>
                  <a:lnTo>
                    <a:pt x="211155" y="203836"/>
                  </a:lnTo>
                  <a:lnTo>
                    <a:pt x="214643" y="20900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1" name="SMARTInkShape-495"/>
            <p:cNvSpPr/>
            <p:nvPr/>
          </p:nvSpPr>
          <p:spPr>
            <a:xfrm>
              <a:off x="5061857" y="2357846"/>
              <a:ext cx="45721" cy="176349"/>
            </a:xfrm>
            <a:custGeom>
              <a:avLst/>
              <a:gdLst/>
              <a:ahLst/>
              <a:cxnLst/>
              <a:rect l="0" t="0" r="0" b="0"/>
              <a:pathLst>
                <a:path w="45721" h="176349">
                  <a:moveTo>
                    <a:pt x="0" y="0"/>
                  </a:moveTo>
                  <a:lnTo>
                    <a:pt x="3468" y="6934"/>
                  </a:lnTo>
                  <a:lnTo>
                    <a:pt x="8064" y="35505"/>
                  </a:lnTo>
                  <a:lnTo>
                    <a:pt x="13517" y="61562"/>
                  </a:lnTo>
                  <a:lnTo>
                    <a:pt x="19729" y="90328"/>
                  </a:lnTo>
                  <a:lnTo>
                    <a:pt x="26166" y="117236"/>
                  </a:lnTo>
                  <a:lnTo>
                    <a:pt x="34842" y="148868"/>
                  </a:lnTo>
                  <a:lnTo>
                    <a:pt x="45720" y="17634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2" name="SMARTInkShape-496"/>
            <p:cNvSpPr/>
            <p:nvPr/>
          </p:nvSpPr>
          <p:spPr>
            <a:xfrm>
              <a:off x="5087982" y="2292531"/>
              <a:ext cx="6533" cy="13064"/>
            </a:xfrm>
            <a:custGeom>
              <a:avLst/>
              <a:gdLst/>
              <a:ahLst/>
              <a:cxnLst/>
              <a:rect l="0" t="0" r="0" b="0"/>
              <a:pathLst>
                <a:path w="6533" h="13064">
                  <a:moveTo>
                    <a:pt x="0" y="0"/>
                  </a:moveTo>
                  <a:lnTo>
                    <a:pt x="0" y="3468"/>
                  </a:lnTo>
                  <a:lnTo>
                    <a:pt x="1936" y="7105"/>
                  </a:lnTo>
                  <a:lnTo>
                    <a:pt x="6532" y="1306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3" name="SMARTInkShape-497"/>
            <p:cNvSpPr/>
            <p:nvPr/>
          </p:nvSpPr>
          <p:spPr>
            <a:xfrm>
              <a:off x="5174253" y="2341090"/>
              <a:ext cx="122736" cy="202972"/>
            </a:xfrm>
            <a:custGeom>
              <a:avLst/>
              <a:gdLst/>
              <a:ahLst/>
              <a:cxnLst/>
              <a:rect l="0" t="0" r="0" b="0"/>
              <a:pathLst>
                <a:path w="122736" h="202972">
                  <a:moveTo>
                    <a:pt x="5170" y="173510"/>
                  </a:moveTo>
                  <a:lnTo>
                    <a:pt x="5170" y="202971"/>
                  </a:lnTo>
                  <a:lnTo>
                    <a:pt x="5170" y="175937"/>
                  </a:lnTo>
                  <a:lnTo>
                    <a:pt x="3234" y="144208"/>
                  </a:lnTo>
                  <a:lnTo>
                    <a:pt x="0" y="113786"/>
                  </a:lnTo>
                  <a:lnTo>
                    <a:pt x="977" y="81791"/>
                  </a:lnTo>
                  <a:lnTo>
                    <a:pt x="5863" y="51265"/>
                  </a:lnTo>
                  <a:lnTo>
                    <a:pt x="10558" y="34270"/>
                  </a:lnTo>
                  <a:lnTo>
                    <a:pt x="25398" y="11534"/>
                  </a:lnTo>
                  <a:lnTo>
                    <a:pt x="33755" y="3549"/>
                  </a:lnTo>
                  <a:lnTo>
                    <a:pt x="42306" y="0"/>
                  </a:lnTo>
                  <a:lnTo>
                    <a:pt x="52880" y="358"/>
                  </a:lnTo>
                  <a:lnTo>
                    <a:pt x="64111" y="3662"/>
                  </a:lnTo>
                  <a:lnTo>
                    <a:pt x="73941" y="9969"/>
                  </a:lnTo>
                  <a:lnTo>
                    <a:pt x="92078" y="31784"/>
                  </a:lnTo>
                  <a:lnTo>
                    <a:pt x="107703" y="63294"/>
                  </a:lnTo>
                  <a:lnTo>
                    <a:pt x="115620" y="88844"/>
                  </a:lnTo>
                  <a:lnTo>
                    <a:pt x="120627" y="116734"/>
                  </a:lnTo>
                  <a:lnTo>
                    <a:pt x="122111" y="144108"/>
                  </a:lnTo>
                  <a:lnTo>
                    <a:pt x="122654" y="174396"/>
                  </a:lnTo>
                  <a:lnTo>
                    <a:pt x="122735" y="19963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4" name="SMARTInkShape-498"/>
            <p:cNvSpPr/>
            <p:nvPr/>
          </p:nvSpPr>
          <p:spPr>
            <a:xfrm>
              <a:off x="5381897" y="2429691"/>
              <a:ext cx="97973" cy="39190"/>
            </a:xfrm>
            <a:custGeom>
              <a:avLst/>
              <a:gdLst/>
              <a:ahLst/>
              <a:cxnLst/>
              <a:rect l="0" t="0" r="0" b="0"/>
              <a:pathLst>
                <a:path w="97973" h="39190">
                  <a:moveTo>
                    <a:pt x="0" y="39189"/>
                  </a:moveTo>
                  <a:lnTo>
                    <a:pt x="12592" y="38463"/>
                  </a:lnTo>
                  <a:lnTo>
                    <a:pt x="39986" y="30098"/>
                  </a:lnTo>
                  <a:lnTo>
                    <a:pt x="64746" y="20970"/>
                  </a:lnTo>
                  <a:lnTo>
                    <a:pt x="97972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5" name="SMARTInkShape-499"/>
            <p:cNvSpPr/>
            <p:nvPr/>
          </p:nvSpPr>
          <p:spPr>
            <a:xfrm>
              <a:off x="5417094" y="2331720"/>
              <a:ext cx="101964" cy="201009"/>
            </a:xfrm>
            <a:custGeom>
              <a:avLst/>
              <a:gdLst/>
              <a:ahLst/>
              <a:cxnLst/>
              <a:rect l="0" t="0" r="0" b="0"/>
              <a:pathLst>
                <a:path w="101964" h="201009">
                  <a:moveTo>
                    <a:pt x="75837" y="0"/>
                  </a:moveTo>
                  <a:lnTo>
                    <a:pt x="60669" y="13233"/>
                  </a:lnTo>
                  <a:lnTo>
                    <a:pt x="57017" y="15354"/>
                  </a:lnTo>
                  <a:lnTo>
                    <a:pt x="31294" y="45520"/>
                  </a:lnTo>
                  <a:lnTo>
                    <a:pt x="17403" y="69126"/>
                  </a:lnTo>
                  <a:lnTo>
                    <a:pt x="6030" y="99101"/>
                  </a:lnTo>
                  <a:lnTo>
                    <a:pt x="0" y="127093"/>
                  </a:lnTo>
                  <a:lnTo>
                    <a:pt x="148" y="151110"/>
                  </a:lnTo>
                  <a:lnTo>
                    <a:pt x="3232" y="178298"/>
                  </a:lnTo>
                  <a:lnTo>
                    <a:pt x="5662" y="182728"/>
                  </a:lnTo>
                  <a:lnTo>
                    <a:pt x="14169" y="189586"/>
                  </a:lnTo>
                  <a:lnTo>
                    <a:pt x="31197" y="197526"/>
                  </a:lnTo>
                  <a:lnTo>
                    <a:pt x="50031" y="201008"/>
                  </a:lnTo>
                  <a:lnTo>
                    <a:pt x="79664" y="197696"/>
                  </a:lnTo>
                  <a:lnTo>
                    <a:pt x="101963" y="19594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6" name="SMARTInkShape-500"/>
            <p:cNvSpPr/>
            <p:nvPr/>
          </p:nvSpPr>
          <p:spPr>
            <a:xfrm>
              <a:off x="5610497" y="2253343"/>
              <a:ext cx="13063" cy="241664"/>
            </a:xfrm>
            <a:custGeom>
              <a:avLst/>
              <a:gdLst/>
              <a:ahLst/>
              <a:cxnLst/>
              <a:rect l="0" t="0" r="0" b="0"/>
              <a:pathLst>
                <a:path w="13063" h="241664">
                  <a:moveTo>
                    <a:pt x="0" y="0"/>
                  </a:moveTo>
                  <a:lnTo>
                    <a:pt x="0" y="3467"/>
                  </a:lnTo>
                  <a:lnTo>
                    <a:pt x="1936" y="7104"/>
                  </a:lnTo>
                  <a:lnTo>
                    <a:pt x="3467" y="9090"/>
                  </a:lnTo>
                  <a:lnTo>
                    <a:pt x="8064" y="35789"/>
                  </a:lnTo>
                  <a:lnTo>
                    <a:pt x="11582" y="63581"/>
                  </a:lnTo>
                  <a:lnTo>
                    <a:pt x="12405" y="87041"/>
                  </a:lnTo>
                  <a:lnTo>
                    <a:pt x="12770" y="111982"/>
                  </a:lnTo>
                  <a:lnTo>
                    <a:pt x="12932" y="137581"/>
                  </a:lnTo>
                  <a:lnTo>
                    <a:pt x="13005" y="162747"/>
                  </a:lnTo>
                  <a:lnTo>
                    <a:pt x="13037" y="186027"/>
                  </a:lnTo>
                  <a:lnTo>
                    <a:pt x="13057" y="218659"/>
                  </a:lnTo>
                  <a:lnTo>
                    <a:pt x="13062" y="24166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7" name="SMARTInkShape-501"/>
            <p:cNvSpPr/>
            <p:nvPr/>
          </p:nvSpPr>
          <p:spPr>
            <a:xfrm>
              <a:off x="5545182" y="2410257"/>
              <a:ext cx="222070" cy="137001"/>
            </a:xfrm>
            <a:custGeom>
              <a:avLst/>
              <a:gdLst/>
              <a:ahLst/>
              <a:cxnLst/>
              <a:rect l="0" t="0" r="0" b="0"/>
              <a:pathLst>
                <a:path w="222070" h="137001">
                  <a:moveTo>
                    <a:pt x="0" y="39029"/>
                  </a:moveTo>
                  <a:lnTo>
                    <a:pt x="16665" y="25832"/>
                  </a:lnTo>
                  <a:lnTo>
                    <a:pt x="33725" y="17862"/>
                  </a:lnTo>
                  <a:lnTo>
                    <a:pt x="64935" y="13157"/>
                  </a:lnTo>
                  <a:lnTo>
                    <a:pt x="94069" y="7979"/>
                  </a:lnTo>
                  <a:lnTo>
                    <a:pt x="121410" y="2574"/>
                  </a:lnTo>
                  <a:lnTo>
                    <a:pt x="147169" y="650"/>
                  </a:lnTo>
                  <a:lnTo>
                    <a:pt x="175746" y="0"/>
                  </a:lnTo>
                  <a:lnTo>
                    <a:pt x="187692" y="637"/>
                  </a:lnTo>
                  <a:lnTo>
                    <a:pt x="207320" y="8940"/>
                  </a:lnTo>
                  <a:lnTo>
                    <a:pt x="216570" y="15197"/>
                  </a:lnTo>
                  <a:lnTo>
                    <a:pt x="219625" y="23356"/>
                  </a:lnTo>
                  <a:lnTo>
                    <a:pt x="221748" y="52608"/>
                  </a:lnTo>
                  <a:lnTo>
                    <a:pt x="222006" y="80255"/>
                  </a:lnTo>
                  <a:lnTo>
                    <a:pt x="222061" y="110874"/>
                  </a:lnTo>
                  <a:lnTo>
                    <a:pt x="222069" y="13700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8" name="SMARTInkShape-502"/>
            <p:cNvSpPr/>
            <p:nvPr/>
          </p:nvSpPr>
          <p:spPr>
            <a:xfrm>
              <a:off x="5734594" y="2331720"/>
              <a:ext cx="6533" cy="1"/>
            </a:xfrm>
            <a:custGeom>
              <a:avLst/>
              <a:gdLst/>
              <a:ahLst/>
              <a:cxnLst/>
              <a:rect l="0" t="0" r="0" b="0"/>
              <a:pathLst>
                <a:path w="6533" h="1">
                  <a:moveTo>
                    <a:pt x="0" y="0"/>
                  </a:moveTo>
                  <a:lnTo>
                    <a:pt x="6532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9" name="SMARTInkShape-503"/>
            <p:cNvSpPr/>
            <p:nvPr/>
          </p:nvSpPr>
          <p:spPr>
            <a:xfrm>
              <a:off x="5822228" y="2391108"/>
              <a:ext cx="270416" cy="165288"/>
            </a:xfrm>
            <a:custGeom>
              <a:avLst/>
              <a:gdLst/>
              <a:ahLst/>
              <a:cxnLst/>
              <a:rect l="0" t="0" r="0" b="0"/>
              <a:pathLst>
                <a:path w="270416" h="165288">
                  <a:moveTo>
                    <a:pt x="147498" y="5926"/>
                  </a:moveTo>
                  <a:lnTo>
                    <a:pt x="150965" y="5926"/>
                  </a:lnTo>
                  <a:lnTo>
                    <a:pt x="151986" y="5201"/>
                  </a:lnTo>
                  <a:lnTo>
                    <a:pt x="152667" y="3991"/>
                  </a:lnTo>
                  <a:lnTo>
                    <a:pt x="153122" y="2459"/>
                  </a:lnTo>
                  <a:lnTo>
                    <a:pt x="152699" y="1437"/>
                  </a:lnTo>
                  <a:lnTo>
                    <a:pt x="151691" y="757"/>
                  </a:lnTo>
                  <a:lnTo>
                    <a:pt x="147910" y="0"/>
                  </a:lnTo>
                  <a:lnTo>
                    <a:pt x="123928" y="174"/>
                  </a:lnTo>
                  <a:lnTo>
                    <a:pt x="94031" y="6510"/>
                  </a:lnTo>
                  <a:lnTo>
                    <a:pt x="68760" y="14566"/>
                  </a:lnTo>
                  <a:lnTo>
                    <a:pt x="44823" y="28081"/>
                  </a:lnTo>
                  <a:lnTo>
                    <a:pt x="20698" y="52152"/>
                  </a:lnTo>
                  <a:lnTo>
                    <a:pt x="3407" y="77872"/>
                  </a:lnTo>
                  <a:lnTo>
                    <a:pt x="0" y="90879"/>
                  </a:lnTo>
                  <a:lnTo>
                    <a:pt x="2356" y="103917"/>
                  </a:lnTo>
                  <a:lnTo>
                    <a:pt x="11843" y="121563"/>
                  </a:lnTo>
                  <a:lnTo>
                    <a:pt x="25782" y="135983"/>
                  </a:lnTo>
                  <a:lnTo>
                    <a:pt x="38973" y="144284"/>
                  </a:lnTo>
                  <a:lnTo>
                    <a:pt x="66800" y="153037"/>
                  </a:lnTo>
                  <a:lnTo>
                    <a:pt x="98751" y="160226"/>
                  </a:lnTo>
                  <a:lnTo>
                    <a:pt x="122930" y="164734"/>
                  </a:lnTo>
                  <a:lnTo>
                    <a:pt x="146255" y="165287"/>
                  </a:lnTo>
                  <a:lnTo>
                    <a:pt x="177851" y="163453"/>
                  </a:lnTo>
                  <a:lnTo>
                    <a:pt x="205598" y="160974"/>
                  </a:lnTo>
                  <a:lnTo>
                    <a:pt x="237513" y="157102"/>
                  </a:lnTo>
                  <a:lnTo>
                    <a:pt x="269827" y="149748"/>
                  </a:lnTo>
                  <a:lnTo>
                    <a:pt x="270415" y="149705"/>
                  </a:lnTo>
                  <a:lnTo>
                    <a:pt x="265302" y="149620"/>
                  </a:lnTo>
                  <a:lnTo>
                    <a:pt x="259896" y="145129"/>
                  </a:lnTo>
                  <a:lnTo>
                    <a:pt x="252001" y="14308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0" name="SMARTInkShape-504"/>
            <p:cNvSpPr/>
            <p:nvPr/>
          </p:nvSpPr>
          <p:spPr>
            <a:xfrm>
              <a:off x="5460274" y="2338251"/>
              <a:ext cx="65013" cy="104504"/>
            </a:xfrm>
            <a:custGeom>
              <a:avLst/>
              <a:gdLst/>
              <a:ahLst/>
              <a:cxnLst/>
              <a:rect l="0" t="0" r="0" b="0"/>
              <a:pathLst>
                <a:path w="65013" h="104504">
                  <a:moveTo>
                    <a:pt x="0" y="104503"/>
                  </a:moveTo>
                  <a:lnTo>
                    <a:pt x="3467" y="104503"/>
                  </a:lnTo>
                  <a:lnTo>
                    <a:pt x="4490" y="103777"/>
                  </a:lnTo>
                  <a:lnTo>
                    <a:pt x="5170" y="102568"/>
                  </a:lnTo>
                  <a:lnTo>
                    <a:pt x="5624" y="101036"/>
                  </a:lnTo>
                  <a:lnTo>
                    <a:pt x="9730" y="95413"/>
                  </a:lnTo>
                  <a:lnTo>
                    <a:pt x="13517" y="93206"/>
                  </a:lnTo>
                  <a:lnTo>
                    <a:pt x="17619" y="91499"/>
                  </a:lnTo>
                  <a:lnTo>
                    <a:pt x="34842" y="76118"/>
                  </a:lnTo>
                  <a:lnTo>
                    <a:pt x="37257" y="71809"/>
                  </a:lnTo>
                  <a:lnTo>
                    <a:pt x="39056" y="67475"/>
                  </a:lnTo>
                  <a:lnTo>
                    <a:pt x="55933" y="43408"/>
                  </a:lnTo>
                  <a:lnTo>
                    <a:pt x="58665" y="35440"/>
                  </a:lnTo>
                  <a:lnTo>
                    <a:pt x="63021" y="28483"/>
                  </a:lnTo>
                  <a:lnTo>
                    <a:pt x="64635" y="21825"/>
                  </a:lnTo>
                  <a:lnTo>
                    <a:pt x="65012" y="17441"/>
                  </a:lnTo>
                  <a:lnTo>
                    <a:pt x="63245" y="13074"/>
                  </a:lnTo>
                  <a:lnTo>
                    <a:pt x="56197" y="4357"/>
                  </a:lnTo>
                  <a:lnTo>
                    <a:pt x="48199" y="1936"/>
                  </a:lnTo>
                  <a:lnTo>
                    <a:pt x="32657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1" name="SMARTInkShape-505"/>
            <p:cNvSpPr/>
            <p:nvPr/>
          </p:nvSpPr>
          <p:spPr>
            <a:xfrm>
              <a:off x="6172200" y="2344809"/>
              <a:ext cx="344379" cy="150198"/>
            </a:xfrm>
            <a:custGeom>
              <a:avLst/>
              <a:gdLst/>
              <a:ahLst/>
              <a:cxnLst/>
              <a:rect l="0" t="0" r="0" b="0"/>
              <a:pathLst>
                <a:path w="344379" h="150198">
                  <a:moveTo>
                    <a:pt x="0" y="78351"/>
                  </a:moveTo>
                  <a:lnTo>
                    <a:pt x="9091" y="78351"/>
                  </a:lnTo>
                  <a:lnTo>
                    <a:pt x="39600" y="72425"/>
                  </a:lnTo>
                  <a:lnTo>
                    <a:pt x="69839" y="71899"/>
                  </a:lnTo>
                  <a:lnTo>
                    <a:pt x="94312" y="71843"/>
                  </a:lnTo>
                  <a:lnTo>
                    <a:pt x="119948" y="71827"/>
                  </a:lnTo>
                  <a:lnTo>
                    <a:pt x="145929" y="71822"/>
                  </a:lnTo>
                  <a:lnTo>
                    <a:pt x="172012" y="71820"/>
                  </a:lnTo>
                  <a:lnTo>
                    <a:pt x="198126" y="71819"/>
                  </a:lnTo>
                  <a:lnTo>
                    <a:pt x="227714" y="68352"/>
                  </a:lnTo>
                  <a:lnTo>
                    <a:pt x="255995" y="66196"/>
                  </a:lnTo>
                  <a:lnTo>
                    <a:pt x="288051" y="63473"/>
                  </a:lnTo>
                  <a:lnTo>
                    <a:pt x="317590" y="57236"/>
                  </a:lnTo>
                  <a:lnTo>
                    <a:pt x="320584" y="55566"/>
                  </a:lnTo>
                  <a:lnTo>
                    <a:pt x="322580" y="53726"/>
                  </a:lnTo>
                  <a:lnTo>
                    <a:pt x="326045" y="46895"/>
                  </a:lnTo>
                  <a:lnTo>
                    <a:pt x="322948" y="39115"/>
                  </a:lnTo>
                  <a:lnTo>
                    <a:pt x="317434" y="31085"/>
                  </a:lnTo>
                  <a:lnTo>
                    <a:pt x="307737" y="24109"/>
                  </a:lnTo>
                  <a:lnTo>
                    <a:pt x="280090" y="13061"/>
                  </a:lnTo>
                  <a:lnTo>
                    <a:pt x="261031" y="8448"/>
                  </a:lnTo>
                  <a:lnTo>
                    <a:pt x="243530" y="5146"/>
                  </a:lnTo>
                  <a:lnTo>
                    <a:pt x="227218" y="1506"/>
                  </a:lnTo>
                  <a:lnTo>
                    <a:pt x="196247" y="14"/>
                  </a:lnTo>
                  <a:lnTo>
                    <a:pt x="193968" y="0"/>
                  </a:lnTo>
                  <a:lnTo>
                    <a:pt x="193174" y="717"/>
                  </a:lnTo>
                  <a:lnTo>
                    <a:pt x="193371" y="1921"/>
                  </a:lnTo>
                  <a:lnTo>
                    <a:pt x="194228" y="3449"/>
                  </a:lnTo>
                  <a:lnTo>
                    <a:pt x="202369" y="9067"/>
                  </a:lnTo>
                  <a:lnTo>
                    <a:pt x="230073" y="16155"/>
                  </a:lnTo>
                  <a:lnTo>
                    <a:pt x="259505" y="24108"/>
                  </a:lnTo>
                  <a:lnTo>
                    <a:pt x="287037" y="32668"/>
                  </a:lnTo>
                  <a:lnTo>
                    <a:pt x="319269" y="43521"/>
                  </a:lnTo>
                  <a:lnTo>
                    <a:pt x="329616" y="47873"/>
                  </a:lnTo>
                  <a:lnTo>
                    <a:pt x="337117" y="54162"/>
                  </a:lnTo>
                  <a:lnTo>
                    <a:pt x="342144" y="61068"/>
                  </a:lnTo>
                  <a:lnTo>
                    <a:pt x="344378" y="66558"/>
                  </a:lnTo>
                  <a:lnTo>
                    <a:pt x="344248" y="69037"/>
                  </a:lnTo>
                  <a:lnTo>
                    <a:pt x="336918" y="87383"/>
                  </a:lnTo>
                  <a:lnTo>
                    <a:pt x="328993" y="97122"/>
                  </a:lnTo>
                  <a:lnTo>
                    <a:pt x="299903" y="118882"/>
                  </a:lnTo>
                  <a:lnTo>
                    <a:pt x="271184" y="135850"/>
                  </a:lnTo>
                  <a:lnTo>
                    <a:pt x="261798" y="140192"/>
                  </a:lnTo>
                  <a:lnTo>
                    <a:pt x="254241" y="142847"/>
                  </a:lnTo>
                  <a:lnTo>
                    <a:pt x="252225" y="144571"/>
                  </a:lnTo>
                  <a:lnTo>
                    <a:pt x="248194" y="15019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2" name="SMARTInkShape-506"/>
            <p:cNvSpPr/>
            <p:nvPr/>
          </p:nvSpPr>
          <p:spPr>
            <a:xfrm>
              <a:off x="6786154" y="2025182"/>
              <a:ext cx="213615" cy="344288"/>
            </a:xfrm>
            <a:custGeom>
              <a:avLst/>
              <a:gdLst/>
              <a:ahLst/>
              <a:cxnLst/>
              <a:rect l="0" t="0" r="0" b="0"/>
              <a:pathLst>
                <a:path w="213615" h="344288">
                  <a:moveTo>
                    <a:pt x="202474" y="12624"/>
                  </a:moveTo>
                  <a:lnTo>
                    <a:pt x="202474" y="9156"/>
                  </a:lnTo>
                  <a:lnTo>
                    <a:pt x="201749" y="8135"/>
                  </a:lnTo>
                  <a:lnTo>
                    <a:pt x="200539" y="7454"/>
                  </a:lnTo>
                  <a:lnTo>
                    <a:pt x="199006" y="7000"/>
                  </a:lnTo>
                  <a:lnTo>
                    <a:pt x="197986" y="5972"/>
                  </a:lnTo>
                  <a:lnTo>
                    <a:pt x="196850" y="2894"/>
                  </a:lnTo>
                  <a:lnTo>
                    <a:pt x="195096" y="1783"/>
                  </a:lnTo>
                  <a:lnTo>
                    <a:pt x="181853" y="0"/>
                  </a:lnTo>
                  <a:lnTo>
                    <a:pt x="172989" y="481"/>
                  </a:lnTo>
                  <a:lnTo>
                    <a:pt x="155759" y="5559"/>
                  </a:lnTo>
                  <a:lnTo>
                    <a:pt x="128497" y="19910"/>
                  </a:lnTo>
                  <a:lnTo>
                    <a:pt x="103871" y="34377"/>
                  </a:lnTo>
                  <a:lnTo>
                    <a:pt x="73010" y="58770"/>
                  </a:lnTo>
                  <a:lnTo>
                    <a:pt x="46447" y="85887"/>
                  </a:lnTo>
                  <a:lnTo>
                    <a:pt x="39512" y="96711"/>
                  </a:lnTo>
                  <a:lnTo>
                    <a:pt x="38677" y="100613"/>
                  </a:lnTo>
                  <a:lnTo>
                    <a:pt x="39687" y="107610"/>
                  </a:lnTo>
                  <a:lnTo>
                    <a:pt x="42555" y="115558"/>
                  </a:lnTo>
                  <a:lnTo>
                    <a:pt x="45062" y="118258"/>
                  </a:lnTo>
                  <a:lnTo>
                    <a:pt x="51716" y="121258"/>
                  </a:lnTo>
                  <a:lnTo>
                    <a:pt x="81102" y="123342"/>
                  </a:lnTo>
                  <a:lnTo>
                    <a:pt x="97005" y="122066"/>
                  </a:lnTo>
                  <a:lnTo>
                    <a:pt x="128932" y="111356"/>
                  </a:lnTo>
                  <a:lnTo>
                    <a:pt x="142939" y="105127"/>
                  </a:lnTo>
                  <a:lnTo>
                    <a:pt x="169668" y="85324"/>
                  </a:lnTo>
                  <a:lnTo>
                    <a:pt x="181363" y="75415"/>
                  </a:lnTo>
                  <a:lnTo>
                    <a:pt x="199782" y="43742"/>
                  </a:lnTo>
                  <a:lnTo>
                    <a:pt x="205950" y="30230"/>
                  </a:lnTo>
                  <a:lnTo>
                    <a:pt x="207648" y="21417"/>
                  </a:lnTo>
                  <a:lnTo>
                    <a:pt x="206467" y="14596"/>
                  </a:lnTo>
                  <a:lnTo>
                    <a:pt x="201722" y="6677"/>
                  </a:lnTo>
                  <a:lnTo>
                    <a:pt x="199796" y="4305"/>
                  </a:lnTo>
                  <a:lnTo>
                    <a:pt x="197786" y="3449"/>
                  </a:lnTo>
                  <a:lnTo>
                    <a:pt x="195720" y="3604"/>
                  </a:lnTo>
                  <a:lnTo>
                    <a:pt x="190658" y="5601"/>
                  </a:lnTo>
                  <a:lnTo>
                    <a:pt x="184290" y="34474"/>
                  </a:lnTo>
                  <a:lnTo>
                    <a:pt x="185234" y="54416"/>
                  </a:lnTo>
                  <a:lnTo>
                    <a:pt x="188173" y="78709"/>
                  </a:lnTo>
                  <a:lnTo>
                    <a:pt x="190980" y="106227"/>
                  </a:lnTo>
                  <a:lnTo>
                    <a:pt x="196407" y="137362"/>
                  </a:lnTo>
                  <a:lnTo>
                    <a:pt x="202611" y="167633"/>
                  </a:lnTo>
                  <a:lnTo>
                    <a:pt x="209046" y="196922"/>
                  </a:lnTo>
                  <a:lnTo>
                    <a:pt x="213614" y="226646"/>
                  </a:lnTo>
                  <a:lnTo>
                    <a:pt x="213033" y="253838"/>
                  </a:lnTo>
                  <a:lnTo>
                    <a:pt x="209344" y="270778"/>
                  </a:lnTo>
                  <a:lnTo>
                    <a:pt x="195149" y="299394"/>
                  </a:lnTo>
                  <a:lnTo>
                    <a:pt x="178369" y="322544"/>
                  </a:lnTo>
                  <a:lnTo>
                    <a:pt x="165877" y="330101"/>
                  </a:lnTo>
                  <a:lnTo>
                    <a:pt x="137672" y="340866"/>
                  </a:lnTo>
                  <a:lnTo>
                    <a:pt x="114250" y="344287"/>
                  </a:lnTo>
                  <a:lnTo>
                    <a:pt x="92393" y="341832"/>
                  </a:lnTo>
                  <a:lnTo>
                    <a:pt x="61015" y="329287"/>
                  </a:lnTo>
                  <a:lnTo>
                    <a:pt x="40576" y="316343"/>
                  </a:lnTo>
                  <a:lnTo>
                    <a:pt x="15709" y="286515"/>
                  </a:lnTo>
                  <a:lnTo>
                    <a:pt x="0" y="26081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3" name="SMARTInkShape-507"/>
            <p:cNvSpPr/>
            <p:nvPr/>
          </p:nvSpPr>
          <p:spPr>
            <a:xfrm>
              <a:off x="7047411" y="2044337"/>
              <a:ext cx="65316" cy="143543"/>
            </a:xfrm>
            <a:custGeom>
              <a:avLst/>
              <a:gdLst/>
              <a:ahLst/>
              <a:cxnLst/>
              <a:rect l="0" t="0" r="0" b="0"/>
              <a:pathLst>
                <a:path w="65316" h="143543">
                  <a:moveTo>
                    <a:pt x="13063" y="13063"/>
                  </a:moveTo>
                  <a:lnTo>
                    <a:pt x="13063" y="41164"/>
                  </a:lnTo>
                  <a:lnTo>
                    <a:pt x="13063" y="72106"/>
                  </a:lnTo>
                  <a:lnTo>
                    <a:pt x="11127" y="91517"/>
                  </a:lnTo>
                  <a:lnTo>
                    <a:pt x="6935" y="123530"/>
                  </a:lnTo>
                  <a:lnTo>
                    <a:pt x="5985" y="131828"/>
                  </a:lnTo>
                  <a:lnTo>
                    <a:pt x="81" y="143542"/>
                  </a:lnTo>
                  <a:lnTo>
                    <a:pt x="4" y="115285"/>
                  </a:lnTo>
                  <a:lnTo>
                    <a:pt x="0" y="83883"/>
                  </a:lnTo>
                  <a:lnTo>
                    <a:pt x="1936" y="53554"/>
                  </a:lnTo>
                  <a:lnTo>
                    <a:pt x="11140" y="24980"/>
                  </a:lnTo>
                  <a:lnTo>
                    <a:pt x="21805" y="5780"/>
                  </a:lnTo>
                  <a:lnTo>
                    <a:pt x="24698" y="3854"/>
                  </a:lnTo>
                  <a:lnTo>
                    <a:pt x="35702" y="1142"/>
                  </a:lnTo>
                  <a:lnTo>
                    <a:pt x="65315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4" name="SMARTInkShape-508"/>
            <p:cNvSpPr/>
            <p:nvPr/>
          </p:nvSpPr>
          <p:spPr>
            <a:xfrm>
              <a:off x="7134051" y="2025622"/>
              <a:ext cx="194213" cy="145702"/>
            </a:xfrm>
            <a:custGeom>
              <a:avLst/>
              <a:gdLst/>
              <a:ahLst/>
              <a:cxnLst/>
              <a:rect l="0" t="0" r="0" b="0"/>
              <a:pathLst>
                <a:path w="194213" h="145702">
                  <a:moveTo>
                    <a:pt x="148491" y="18715"/>
                  </a:moveTo>
                  <a:lnTo>
                    <a:pt x="148491" y="6829"/>
                  </a:lnTo>
                  <a:lnTo>
                    <a:pt x="141558" y="2533"/>
                  </a:lnTo>
                  <a:lnTo>
                    <a:pt x="138063" y="2122"/>
                  </a:lnTo>
                  <a:lnTo>
                    <a:pt x="114319" y="8511"/>
                  </a:lnTo>
                  <a:lnTo>
                    <a:pt x="84922" y="21887"/>
                  </a:lnTo>
                  <a:lnTo>
                    <a:pt x="55460" y="40441"/>
                  </a:lnTo>
                  <a:lnTo>
                    <a:pt x="40380" y="53045"/>
                  </a:lnTo>
                  <a:lnTo>
                    <a:pt x="18870" y="82855"/>
                  </a:lnTo>
                  <a:lnTo>
                    <a:pt x="2165" y="111317"/>
                  </a:lnTo>
                  <a:lnTo>
                    <a:pt x="0" y="120590"/>
                  </a:lnTo>
                  <a:lnTo>
                    <a:pt x="973" y="129549"/>
                  </a:lnTo>
                  <a:lnTo>
                    <a:pt x="2249" y="133970"/>
                  </a:lnTo>
                  <a:lnTo>
                    <a:pt x="4550" y="136917"/>
                  </a:lnTo>
                  <a:lnTo>
                    <a:pt x="22758" y="145503"/>
                  </a:lnTo>
                  <a:lnTo>
                    <a:pt x="33101" y="145701"/>
                  </a:lnTo>
                  <a:lnTo>
                    <a:pt x="57481" y="139915"/>
                  </a:lnTo>
                  <a:lnTo>
                    <a:pt x="82536" y="126570"/>
                  </a:lnTo>
                  <a:lnTo>
                    <a:pt x="106756" y="105669"/>
                  </a:lnTo>
                  <a:lnTo>
                    <a:pt x="119255" y="78655"/>
                  </a:lnTo>
                  <a:lnTo>
                    <a:pt x="128713" y="51601"/>
                  </a:lnTo>
                  <a:lnTo>
                    <a:pt x="133439" y="31846"/>
                  </a:lnTo>
                  <a:lnTo>
                    <a:pt x="135311" y="2088"/>
                  </a:lnTo>
                  <a:lnTo>
                    <a:pt x="136077" y="1098"/>
                  </a:lnTo>
                  <a:lnTo>
                    <a:pt x="138861" y="0"/>
                  </a:lnTo>
                  <a:lnTo>
                    <a:pt x="139168" y="432"/>
                  </a:lnTo>
                  <a:lnTo>
                    <a:pt x="136859" y="5235"/>
                  </a:lnTo>
                  <a:lnTo>
                    <a:pt x="135514" y="33944"/>
                  </a:lnTo>
                  <a:lnTo>
                    <a:pt x="137390" y="52014"/>
                  </a:lnTo>
                  <a:lnTo>
                    <a:pt x="146573" y="83388"/>
                  </a:lnTo>
                  <a:lnTo>
                    <a:pt x="157234" y="107607"/>
                  </a:lnTo>
                  <a:lnTo>
                    <a:pt x="165441" y="114586"/>
                  </a:lnTo>
                  <a:lnTo>
                    <a:pt x="194212" y="12974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5" name="SMARTInkShape-509"/>
            <p:cNvSpPr/>
            <p:nvPr/>
          </p:nvSpPr>
          <p:spPr>
            <a:xfrm>
              <a:off x="7367452" y="2018212"/>
              <a:ext cx="111034" cy="148874"/>
            </a:xfrm>
            <a:custGeom>
              <a:avLst/>
              <a:gdLst/>
              <a:ahLst/>
              <a:cxnLst/>
              <a:rect l="0" t="0" r="0" b="0"/>
              <a:pathLst>
                <a:path w="111034" h="148874">
                  <a:moveTo>
                    <a:pt x="0" y="26125"/>
                  </a:moveTo>
                  <a:lnTo>
                    <a:pt x="0" y="35216"/>
                  </a:lnTo>
                  <a:lnTo>
                    <a:pt x="13232" y="65498"/>
                  </a:lnTo>
                  <a:lnTo>
                    <a:pt x="26140" y="96625"/>
                  </a:lnTo>
                  <a:lnTo>
                    <a:pt x="44358" y="127213"/>
                  </a:lnTo>
                  <a:lnTo>
                    <a:pt x="50194" y="133464"/>
                  </a:lnTo>
                  <a:lnTo>
                    <a:pt x="69971" y="145668"/>
                  </a:lnTo>
                  <a:lnTo>
                    <a:pt x="79353" y="148873"/>
                  </a:lnTo>
                  <a:lnTo>
                    <a:pt x="81931" y="148597"/>
                  </a:lnTo>
                  <a:lnTo>
                    <a:pt x="86729" y="146355"/>
                  </a:lnTo>
                  <a:lnTo>
                    <a:pt x="100117" y="134834"/>
                  </a:lnTo>
                  <a:lnTo>
                    <a:pt x="102553" y="128627"/>
                  </a:lnTo>
                  <a:lnTo>
                    <a:pt x="109500" y="97221"/>
                  </a:lnTo>
                  <a:lnTo>
                    <a:pt x="110731" y="68230"/>
                  </a:lnTo>
                  <a:lnTo>
                    <a:pt x="110993" y="40145"/>
                  </a:lnTo>
                  <a:lnTo>
                    <a:pt x="111030" y="9912"/>
                  </a:lnTo>
                  <a:lnTo>
                    <a:pt x="111033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6" name="SMARTInkShape-510"/>
            <p:cNvSpPr/>
            <p:nvPr/>
          </p:nvSpPr>
          <p:spPr>
            <a:xfrm>
              <a:off x="7530736" y="2037806"/>
              <a:ext cx="19596" cy="117566"/>
            </a:xfrm>
            <a:custGeom>
              <a:avLst/>
              <a:gdLst/>
              <a:ahLst/>
              <a:cxnLst/>
              <a:rect l="0" t="0" r="0" b="0"/>
              <a:pathLst>
                <a:path w="19596" h="117566">
                  <a:moveTo>
                    <a:pt x="0" y="0"/>
                  </a:moveTo>
                  <a:lnTo>
                    <a:pt x="0" y="9090"/>
                  </a:lnTo>
                  <a:lnTo>
                    <a:pt x="8065" y="41308"/>
                  </a:lnTo>
                  <a:lnTo>
                    <a:pt x="12405" y="71399"/>
                  </a:lnTo>
                  <a:lnTo>
                    <a:pt x="13594" y="86308"/>
                  </a:lnTo>
                  <a:lnTo>
                    <a:pt x="19595" y="11756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7" name="SMARTInkShape-511"/>
            <p:cNvSpPr/>
            <p:nvPr/>
          </p:nvSpPr>
          <p:spPr>
            <a:xfrm>
              <a:off x="7524205" y="1933303"/>
              <a:ext cx="6532" cy="26126"/>
            </a:xfrm>
            <a:custGeom>
              <a:avLst/>
              <a:gdLst/>
              <a:ahLst/>
              <a:cxnLst/>
              <a:rect l="0" t="0" r="0" b="0"/>
              <a:pathLst>
                <a:path w="6532" h="26126">
                  <a:moveTo>
                    <a:pt x="6531" y="26125"/>
                  </a:moveTo>
                  <a:lnTo>
                    <a:pt x="908" y="20502"/>
                  </a:lnTo>
                  <a:lnTo>
                    <a:pt x="270" y="16396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8" name="SMARTInkShape-512"/>
            <p:cNvSpPr/>
            <p:nvPr/>
          </p:nvSpPr>
          <p:spPr>
            <a:xfrm>
              <a:off x="7622177" y="1946366"/>
              <a:ext cx="45721" cy="222069"/>
            </a:xfrm>
            <a:custGeom>
              <a:avLst/>
              <a:gdLst/>
              <a:ahLst/>
              <a:cxnLst/>
              <a:rect l="0" t="0" r="0" b="0"/>
              <a:pathLst>
                <a:path w="45721" h="222069">
                  <a:moveTo>
                    <a:pt x="0" y="0"/>
                  </a:moveTo>
                  <a:lnTo>
                    <a:pt x="3468" y="0"/>
                  </a:lnTo>
                  <a:lnTo>
                    <a:pt x="4488" y="1451"/>
                  </a:lnTo>
                  <a:lnTo>
                    <a:pt x="13516" y="30336"/>
                  </a:lnTo>
                  <a:lnTo>
                    <a:pt x="18395" y="61791"/>
                  </a:lnTo>
                  <a:lnTo>
                    <a:pt x="19239" y="87332"/>
                  </a:lnTo>
                  <a:lnTo>
                    <a:pt x="19488" y="113284"/>
                  </a:lnTo>
                  <a:lnTo>
                    <a:pt x="23030" y="139359"/>
                  </a:lnTo>
                  <a:lnTo>
                    <a:pt x="30002" y="168961"/>
                  </a:lnTo>
                  <a:lnTo>
                    <a:pt x="35775" y="198894"/>
                  </a:lnTo>
                  <a:lnTo>
                    <a:pt x="45720" y="22206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9" name="SMARTInkShape-513"/>
            <p:cNvSpPr/>
            <p:nvPr/>
          </p:nvSpPr>
          <p:spPr>
            <a:xfrm>
              <a:off x="7570195" y="2077001"/>
              <a:ext cx="143423" cy="6526"/>
            </a:xfrm>
            <a:custGeom>
              <a:avLst/>
              <a:gdLst/>
              <a:ahLst/>
              <a:cxnLst/>
              <a:rect l="0" t="0" r="0" b="0"/>
              <a:pathLst>
                <a:path w="143423" h="6526">
                  <a:moveTo>
                    <a:pt x="6262" y="6525"/>
                  </a:moveTo>
                  <a:lnTo>
                    <a:pt x="0" y="6525"/>
                  </a:lnTo>
                  <a:lnTo>
                    <a:pt x="3278" y="3057"/>
                  </a:lnTo>
                  <a:lnTo>
                    <a:pt x="8807" y="1355"/>
                  </a:lnTo>
                  <a:lnTo>
                    <a:pt x="36482" y="113"/>
                  </a:lnTo>
                  <a:lnTo>
                    <a:pt x="68031" y="17"/>
                  </a:lnTo>
                  <a:lnTo>
                    <a:pt x="93588" y="0"/>
                  </a:lnTo>
                  <a:lnTo>
                    <a:pt x="122290" y="4483"/>
                  </a:lnTo>
                  <a:lnTo>
                    <a:pt x="143422" y="652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0" name="SMARTInkShape-514"/>
            <p:cNvSpPr/>
            <p:nvPr/>
          </p:nvSpPr>
          <p:spPr>
            <a:xfrm>
              <a:off x="7715957" y="2044337"/>
              <a:ext cx="141352" cy="91441"/>
            </a:xfrm>
            <a:custGeom>
              <a:avLst/>
              <a:gdLst/>
              <a:ahLst/>
              <a:cxnLst/>
              <a:rect l="0" t="0" r="0" b="0"/>
              <a:pathLst>
                <a:path w="141352" h="91441">
                  <a:moveTo>
                    <a:pt x="102163" y="0"/>
                  </a:moveTo>
                  <a:lnTo>
                    <a:pt x="91735" y="726"/>
                  </a:lnTo>
                  <a:lnTo>
                    <a:pt x="61964" y="11866"/>
                  </a:lnTo>
                  <a:lnTo>
                    <a:pt x="30184" y="30896"/>
                  </a:lnTo>
                  <a:lnTo>
                    <a:pt x="5831" y="56642"/>
                  </a:lnTo>
                  <a:lnTo>
                    <a:pt x="1292" y="65331"/>
                  </a:lnTo>
                  <a:lnTo>
                    <a:pt x="81" y="69680"/>
                  </a:lnTo>
                  <a:lnTo>
                    <a:pt x="0" y="73304"/>
                  </a:lnTo>
                  <a:lnTo>
                    <a:pt x="1844" y="79267"/>
                  </a:lnTo>
                  <a:lnTo>
                    <a:pt x="6963" y="86705"/>
                  </a:lnTo>
                  <a:lnTo>
                    <a:pt x="12922" y="89335"/>
                  </a:lnTo>
                  <a:lnTo>
                    <a:pt x="42211" y="91255"/>
                  </a:lnTo>
                  <a:lnTo>
                    <a:pt x="58032" y="89450"/>
                  </a:lnTo>
                  <a:lnTo>
                    <a:pt x="69486" y="85476"/>
                  </a:lnTo>
                  <a:lnTo>
                    <a:pt x="89698" y="70460"/>
                  </a:lnTo>
                  <a:lnTo>
                    <a:pt x="97340" y="59905"/>
                  </a:lnTo>
                  <a:lnTo>
                    <a:pt x="100734" y="51052"/>
                  </a:lnTo>
                  <a:lnTo>
                    <a:pt x="102159" y="26265"/>
                  </a:lnTo>
                  <a:lnTo>
                    <a:pt x="102162" y="29634"/>
                  </a:lnTo>
                  <a:lnTo>
                    <a:pt x="113729" y="61664"/>
                  </a:lnTo>
                  <a:lnTo>
                    <a:pt x="124024" y="79357"/>
                  </a:lnTo>
                  <a:lnTo>
                    <a:pt x="128329" y="82441"/>
                  </a:lnTo>
                  <a:lnTo>
                    <a:pt x="132660" y="84538"/>
                  </a:lnTo>
                  <a:lnTo>
                    <a:pt x="141351" y="9144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1" name="SMARTInkShape-515"/>
            <p:cNvSpPr/>
            <p:nvPr/>
          </p:nvSpPr>
          <p:spPr>
            <a:xfrm>
              <a:off x="7896497" y="1920240"/>
              <a:ext cx="71846" cy="228601"/>
            </a:xfrm>
            <a:custGeom>
              <a:avLst/>
              <a:gdLst/>
              <a:ahLst/>
              <a:cxnLst/>
              <a:rect l="0" t="0" r="0" b="0"/>
              <a:pathLst>
                <a:path w="71846" h="228601">
                  <a:moveTo>
                    <a:pt x="0" y="0"/>
                  </a:moveTo>
                  <a:lnTo>
                    <a:pt x="3468" y="0"/>
                  </a:lnTo>
                  <a:lnTo>
                    <a:pt x="4489" y="1451"/>
                  </a:lnTo>
                  <a:lnTo>
                    <a:pt x="12292" y="23007"/>
                  </a:lnTo>
                  <a:lnTo>
                    <a:pt x="24898" y="48329"/>
                  </a:lnTo>
                  <a:lnTo>
                    <a:pt x="32293" y="72619"/>
                  </a:lnTo>
                  <a:lnTo>
                    <a:pt x="39081" y="98201"/>
                  </a:lnTo>
                  <a:lnTo>
                    <a:pt x="47624" y="126100"/>
                  </a:lnTo>
                  <a:lnTo>
                    <a:pt x="55477" y="153477"/>
                  </a:lnTo>
                  <a:lnTo>
                    <a:pt x="61596" y="185700"/>
                  </a:lnTo>
                  <a:lnTo>
                    <a:pt x="69994" y="214475"/>
                  </a:lnTo>
                  <a:lnTo>
                    <a:pt x="71845" y="22860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2" name="SMARTInkShape-516"/>
            <p:cNvSpPr/>
            <p:nvPr/>
          </p:nvSpPr>
          <p:spPr>
            <a:xfrm>
              <a:off x="7850777" y="2037893"/>
              <a:ext cx="208849" cy="117479"/>
            </a:xfrm>
            <a:custGeom>
              <a:avLst/>
              <a:gdLst/>
              <a:ahLst/>
              <a:cxnLst/>
              <a:rect l="0" t="0" r="0" b="0"/>
              <a:pathLst>
                <a:path w="208849" h="117479">
                  <a:moveTo>
                    <a:pt x="0" y="19507"/>
                  </a:moveTo>
                  <a:lnTo>
                    <a:pt x="3468" y="16040"/>
                  </a:lnTo>
                  <a:lnTo>
                    <a:pt x="7105" y="14337"/>
                  </a:lnTo>
                  <a:lnTo>
                    <a:pt x="37830" y="9588"/>
                  </a:lnTo>
                  <a:lnTo>
                    <a:pt x="66497" y="6339"/>
                  </a:lnTo>
                  <a:lnTo>
                    <a:pt x="93806" y="2139"/>
                  </a:lnTo>
                  <a:lnTo>
                    <a:pt x="125210" y="353"/>
                  </a:lnTo>
                  <a:lnTo>
                    <a:pt x="155684" y="0"/>
                  </a:lnTo>
                  <a:lnTo>
                    <a:pt x="187335" y="5094"/>
                  </a:lnTo>
                  <a:lnTo>
                    <a:pt x="192382" y="5544"/>
                  </a:lnTo>
                  <a:lnTo>
                    <a:pt x="196471" y="7295"/>
                  </a:lnTo>
                  <a:lnTo>
                    <a:pt x="202952" y="13112"/>
                  </a:lnTo>
                  <a:lnTo>
                    <a:pt x="206315" y="18600"/>
                  </a:lnTo>
                  <a:lnTo>
                    <a:pt x="207809" y="24909"/>
                  </a:lnTo>
                  <a:lnTo>
                    <a:pt x="208848" y="52876"/>
                  </a:lnTo>
                  <a:lnTo>
                    <a:pt x="208249" y="77705"/>
                  </a:lnTo>
                  <a:lnTo>
                    <a:pt x="202876" y="108850"/>
                  </a:lnTo>
                  <a:lnTo>
                    <a:pt x="202475" y="11747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3" name="SMARTInkShape-517"/>
            <p:cNvSpPr/>
            <p:nvPr/>
          </p:nvSpPr>
          <p:spPr>
            <a:xfrm>
              <a:off x="8014063" y="1985554"/>
              <a:ext cx="13064" cy="6533"/>
            </a:xfrm>
            <a:custGeom>
              <a:avLst/>
              <a:gdLst/>
              <a:ahLst/>
              <a:cxnLst/>
              <a:rect l="0" t="0" r="0" b="0"/>
              <a:pathLst>
                <a:path w="13064" h="6533">
                  <a:moveTo>
                    <a:pt x="13063" y="6532"/>
                  </a:moveTo>
                  <a:lnTo>
                    <a:pt x="7439" y="6532"/>
                  </a:lnTo>
                  <a:lnTo>
                    <a:pt x="7137" y="5806"/>
                  </a:lnTo>
                  <a:lnTo>
                    <a:pt x="6800" y="3064"/>
                  </a:lnTo>
                  <a:lnTo>
                    <a:pt x="5984" y="2043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55" name="SMARTInkShape-Group64"/>
          <p:cNvGrpSpPr/>
          <p:nvPr/>
        </p:nvGrpSpPr>
        <p:grpSpPr>
          <a:xfrm>
            <a:off x="4598126" y="2893423"/>
            <a:ext cx="1605016" cy="404949"/>
            <a:chOff x="4598126" y="2893423"/>
            <a:chExt cx="1605016" cy="404949"/>
          </a:xfrm>
        </p:grpSpPr>
        <p:sp>
          <p:nvSpPr>
            <p:cNvPr id="45" name="SMARTInkShape-518"/>
            <p:cNvSpPr/>
            <p:nvPr/>
          </p:nvSpPr>
          <p:spPr>
            <a:xfrm>
              <a:off x="5819503" y="3063517"/>
              <a:ext cx="383639" cy="156478"/>
            </a:xfrm>
            <a:custGeom>
              <a:avLst/>
              <a:gdLst/>
              <a:ahLst/>
              <a:cxnLst/>
              <a:rect l="0" t="0" r="0" b="0"/>
              <a:pathLst>
                <a:path w="383639" h="156478">
                  <a:moveTo>
                    <a:pt x="0" y="84631"/>
                  </a:moveTo>
                  <a:lnTo>
                    <a:pt x="0" y="81165"/>
                  </a:lnTo>
                  <a:lnTo>
                    <a:pt x="726" y="80143"/>
                  </a:lnTo>
                  <a:lnTo>
                    <a:pt x="1935" y="79462"/>
                  </a:lnTo>
                  <a:lnTo>
                    <a:pt x="9040" y="78504"/>
                  </a:lnTo>
                  <a:lnTo>
                    <a:pt x="36748" y="76200"/>
                  </a:lnTo>
                  <a:lnTo>
                    <a:pt x="64832" y="72483"/>
                  </a:lnTo>
                  <a:lnTo>
                    <a:pt x="91700" y="71840"/>
                  </a:lnTo>
                  <a:lnTo>
                    <a:pt x="122642" y="68182"/>
                  </a:lnTo>
                  <a:lnTo>
                    <a:pt x="154791" y="65969"/>
                  </a:lnTo>
                  <a:lnTo>
                    <a:pt x="187297" y="65313"/>
                  </a:lnTo>
                  <a:lnTo>
                    <a:pt x="210968" y="65160"/>
                  </a:lnTo>
                  <a:lnTo>
                    <a:pt x="235278" y="64366"/>
                  </a:lnTo>
                  <a:lnTo>
                    <a:pt x="258177" y="61594"/>
                  </a:lnTo>
                  <a:lnTo>
                    <a:pt x="288002" y="59420"/>
                  </a:lnTo>
                  <a:lnTo>
                    <a:pt x="315224" y="58777"/>
                  </a:lnTo>
                  <a:lnTo>
                    <a:pt x="344489" y="54071"/>
                  </a:lnTo>
                  <a:lnTo>
                    <a:pt x="376663" y="52097"/>
                  </a:lnTo>
                  <a:lnTo>
                    <a:pt x="379559" y="52056"/>
                  </a:lnTo>
                  <a:lnTo>
                    <a:pt x="381491" y="51303"/>
                  </a:lnTo>
                  <a:lnTo>
                    <a:pt x="382779" y="50075"/>
                  </a:lnTo>
                  <a:lnTo>
                    <a:pt x="383638" y="48531"/>
                  </a:lnTo>
                  <a:lnTo>
                    <a:pt x="383484" y="47502"/>
                  </a:lnTo>
                  <a:lnTo>
                    <a:pt x="382656" y="46815"/>
                  </a:lnTo>
                  <a:lnTo>
                    <a:pt x="381378" y="46358"/>
                  </a:lnTo>
                  <a:lnTo>
                    <a:pt x="351145" y="25809"/>
                  </a:lnTo>
                  <a:lnTo>
                    <a:pt x="331506" y="17132"/>
                  </a:lnTo>
                  <a:lnTo>
                    <a:pt x="302864" y="9700"/>
                  </a:lnTo>
                  <a:lnTo>
                    <a:pt x="274903" y="4454"/>
                  </a:lnTo>
                  <a:lnTo>
                    <a:pt x="268205" y="0"/>
                  </a:lnTo>
                  <a:lnTo>
                    <a:pt x="271379" y="3272"/>
                  </a:lnTo>
                  <a:lnTo>
                    <a:pt x="276883" y="4929"/>
                  </a:lnTo>
                  <a:lnTo>
                    <a:pt x="288142" y="7797"/>
                  </a:lnTo>
                  <a:lnTo>
                    <a:pt x="320680" y="19453"/>
                  </a:lnTo>
                  <a:lnTo>
                    <a:pt x="347567" y="30946"/>
                  </a:lnTo>
                  <a:lnTo>
                    <a:pt x="372948" y="49194"/>
                  </a:lnTo>
                  <a:lnTo>
                    <a:pt x="376212" y="53883"/>
                  </a:lnTo>
                  <a:lnTo>
                    <a:pt x="378049" y="64071"/>
                  </a:lnTo>
                  <a:lnTo>
                    <a:pt x="376544" y="70171"/>
                  </a:lnTo>
                  <a:lnTo>
                    <a:pt x="369680" y="79621"/>
                  </a:lnTo>
                  <a:lnTo>
                    <a:pt x="344236" y="104560"/>
                  </a:lnTo>
                  <a:lnTo>
                    <a:pt x="316567" y="121521"/>
                  </a:lnTo>
                  <a:lnTo>
                    <a:pt x="285716" y="141851"/>
                  </a:lnTo>
                  <a:lnTo>
                    <a:pt x="275756" y="147074"/>
                  </a:lnTo>
                  <a:lnTo>
                    <a:pt x="269423" y="153368"/>
                  </a:lnTo>
                  <a:lnTo>
                    <a:pt x="265371" y="155096"/>
                  </a:lnTo>
                  <a:lnTo>
                    <a:pt x="254726" y="15647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6" name="SMARTInkShape-519"/>
            <p:cNvSpPr/>
            <p:nvPr/>
          </p:nvSpPr>
          <p:spPr>
            <a:xfrm>
              <a:off x="5523243" y="3089365"/>
              <a:ext cx="230946" cy="189081"/>
            </a:xfrm>
            <a:custGeom>
              <a:avLst/>
              <a:gdLst/>
              <a:ahLst/>
              <a:cxnLst/>
              <a:rect l="0" t="0" r="0" b="0"/>
              <a:pathLst>
                <a:path w="230946" h="189081">
                  <a:moveTo>
                    <a:pt x="132974" y="0"/>
                  </a:moveTo>
                  <a:lnTo>
                    <a:pt x="129507" y="0"/>
                  </a:lnTo>
                  <a:lnTo>
                    <a:pt x="101595" y="12559"/>
                  </a:lnTo>
                  <a:lnTo>
                    <a:pt x="73718" y="28634"/>
                  </a:lnTo>
                  <a:lnTo>
                    <a:pt x="50909" y="42190"/>
                  </a:lnTo>
                  <a:lnTo>
                    <a:pt x="21311" y="72242"/>
                  </a:lnTo>
                  <a:lnTo>
                    <a:pt x="6119" y="98050"/>
                  </a:lnTo>
                  <a:lnTo>
                    <a:pt x="878" y="111070"/>
                  </a:lnTo>
                  <a:lnTo>
                    <a:pt x="0" y="124113"/>
                  </a:lnTo>
                  <a:lnTo>
                    <a:pt x="2755" y="137168"/>
                  </a:lnTo>
                  <a:lnTo>
                    <a:pt x="8816" y="150226"/>
                  </a:lnTo>
                  <a:lnTo>
                    <a:pt x="18284" y="159417"/>
                  </a:lnTo>
                  <a:lnTo>
                    <a:pt x="45569" y="174698"/>
                  </a:lnTo>
                  <a:lnTo>
                    <a:pt x="73855" y="180456"/>
                  </a:lnTo>
                  <a:lnTo>
                    <a:pt x="101749" y="185630"/>
                  </a:lnTo>
                  <a:lnTo>
                    <a:pt x="128399" y="188291"/>
                  </a:lnTo>
                  <a:lnTo>
                    <a:pt x="158148" y="189080"/>
                  </a:lnTo>
                  <a:lnTo>
                    <a:pt x="185790" y="184132"/>
                  </a:lnTo>
                  <a:lnTo>
                    <a:pt x="217798" y="176402"/>
                  </a:lnTo>
                  <a:lnTo>
                    <a:pt x="220003" y="174933"/>
                  </a:lnTo>
                  <a:lnTo>
                    <a:pt x="228322" y="165277"/>
                  </a:lnTo>
                  <a:lnTo>
                    <a:pt x="230168" y="158877"/>
                  </a:lnTo>
                  <a:lnTo>
                    <a:pt x="230945" y="15022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7" name="SMARTInkShape-520"/>
            <p:cNvSpPr/>
            <p:nvPr/>
          </p:nvSpPr>
          <p:spPr>
            <a:xfrm>
              <a:off x="5447211" y="3082834"/>
              <a:ext cx="6533" cy="6532"/>
            </a:xfrm>
            <a:custGeom>
              <a:avLst/>
              <a:gdLst/>
              <a:ahLst/>
              <a:cxnLst/>
              <a:rect l="0" t="0" r="0" b="0"/>
              <a:pathLst>
                <a:path w="6533" h="6532">
                  <a:moveTo>
                    <a:pt x="0" y="6531"/>
                  </a:moveTo>
                  <a:lnTo>
                    <a:pt x="0" y="80"/>
                  </a:lnTo>
                  <a:lnTo>
                    <a:pt x="6532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8" name="SMARTInkShape-521"/>
            <p:cNvSpPr/>
            <p:nvPr/>
          </p:nvSpPr>
          <p:spPr>
            <a:xfrm>
              <a:off x="5238206" y="3115661"/>
              <a:ext cx="215538" cy="136991"/>
            </a:xfrm>
            <a:custGeom>
              <a:avLst/>
              <a:gdLst/>
              <a:ahLst/>
              <a:cxnLst/>
              <a:rect l="0" t="0" r="0" b="0"/>
              <a:pathLst>
                <a:path w="215538" h="136991">
                  <a:moveTo>
                    <a:pt x="0" y="32487"/>
                  </a:moveTo>
                  <a:lnTo>
                    <a:pt x="5940" y="27273"/>
                  </a:lnTo>
                  <a:lnTo>
                    <a:pt x="30084" y="14995"/>
                  </a:lnTo>
                  <a:lnTo>
                    <a:pt x="58060" y="6347"/>
                  </a:lnTo>
                  <a:lnTo>
                    <a:pt x="80097" y="1761"/>
                  </a:lnTo>
                  <a:lnTo>
                    <a:pt x="105012" y="402"/>
                  </a:lnTo>
                  <a:lnTo>
                    <a:pt x="130779" y="0"/>
                  </a:lnTo>
                  <a:lnTo>
                    <a:pt x="146661" y="1357"/>
                  </a:lnTo>
                  <a:lnTo>
                    <a:pt x="176882" y="18022"/>
                  </a:lnTo>
                  <a:lnTo>
                    <a:pt x="185778" y="28235"/>
                  </a:lnTo>
                  <a:lnTo>
                    <a:pt x="203581" y="58913"/>
                  </a:lnTo>
                  <a:lnTo>
                    <a:pt x="208291" y="91310"/>
                  </a:lnTo>
                  <a:lnTo>
                    <a:pt x="214567" y="121371"/>
                  </a:lnTo>
                  <a:lnTo>
                    <a:pt x="215537" y="13699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49" name="SMARTInkShape-522"/>
            <p:cNvSpPr/>
            <p:nvPr/>
          </p:nvSpPr>
          <p:spPr>
            <a:xfrm>
              <a:off x="5330633" y="2984863"/>
              <a:ext cx="12041" cy="261258"/>
            </a:xfrm>
            <a:custGeom>
              <a:avLst/>
              <a:gdLst/>
              <a:ahLst/>
              <a:cxnLst/>
              <a:rect l="0" t="0" r="0" b="0"/>
              <a:pathLst>
                <a:path w="12041" h="261258">
                  <a:moveTo>
                    <a:pt x="5544" y="0"/>
                  </a:moveTo>
                  <a:lnTo>
                    <a:pt x="5544" y="3467"/>
                  </a:lnTo>
                  <a:lnTo>
                    <a:pt x="11168" y="27911"/>
                  </a:lnTo>
                  <a:lnTo>
                    <a:pt x="11807" y="53184"/>
                  </a:lnTo>
                  <a:lnTo>
                    <a:pt x="11996" y="83653"/>
                  </a:lnTo>
                  <a:lnTo>
                    <a:pt x="12040" y="106848"/>
                  </a:lnTo>
                  <a:lnTo>
                    <a:pt x="11334" y="131670"/>
                  </a:lnTo>
                  <a:lnTo>
                    <a:pt x="8601" y="157217"/>
                  </a:lnTo>
                  <a:lnTo>
                    <a:pt x="6903" y="181150"/>
                  </a:lnTo>
                  <a:lnTo>
                    <a:pt x="4012" y="213090"/>
                  </a:lnTo>
                  <a:lnTo>
                    <a:pt x="0" y="242953"/>
                  </a:lnTo>
                  <a:lnTo>
                    <a:pt x="1387" y="251429"/>
                  </a:lnTo>
                  <a:lnTo>
                    <a:pt x="5544" y="26125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0" name="SMARTInkShape-523"/>
            <p:cNvSpPr/>
            <p:nvPr/>
          </p:nvSpPr>
          <p:spPr>
            <a:xfrm>
              <a:off x="5087982" y="3116181"/>
              <a:ext cx="137162" cy="154365"/>
            </a:xfrm>
            <a:custGeom>
              <a:avLst/>
              <a:gdLst/>
              <a:ahLst/>
              <a:cxnLst/>
              <a:rect l="0" t="0" r="0" b="0"/>
              <a:pathLst>
                <a:path w="137162" h="154365">
                  <a:moveTo>
                    <a:pt x="0" y="97282"/>
                  </a:moveTo>
                  <a:lnTo>
                    <a:pt x="9091" y="97282"/>
                  </a:lnTo>
                  <a:lnTo>
                    <a:pt x="13233" y="95347"/>
                  </a:lnTo>
                  <a:lnTo>
                    <a:pt x="15353" y="93815"/>
                  </a:lnTo>
                  <a:lnTo>
                    <a:pt x="47830" y="83765"/>
                  </a:lnTo>
                  <a:lnTo>
                    <a:pt x="73441" y="72548"/>
                  </a:lnTo>
                  <a:lnTo>
                    <a:pt x="104470" y="48091"/>
                  </a:lnTo>
                  <a:lnTo>
                    <a:pt x="111746" y="37682"/>
                  </a:lnTo>
                  <a:lnTo>
                    <a:pt x="116417" y="21109"/>
                  </a:lnTo>
                  <a:lnTo>
                    <a:pt x="117339" y="7164"/>
                  </a:lnTo>
                  <a:lnTo>
                    <a:pt x="115964" y="4546"/>
                  </a:lnTo>
                  <a:lnTo>
                    <a:pt x="113595" y="2801"/>
                  </a:lnTo>
                  <a:lnTo>
                    <a:pt x="105262" y="345"/>
                  </a:lnTo>
                  <a:lnTo>
                    <a:pt x="102832" y="0"/>
                  </a:lnTo>
                  <a:lnTo>
                    <a:pt x="89010" y="6449"/>
                  </a:lnTo>
                  <a:lnTo>
                    <a:pt x="57662" y="33502"/>
                  </a:lnTo>
                  <a:lnTo>
                    <a:pt x="42325" y="52016"/>
                  </a:lnTo>
                  <a:lnTo>
                    <a:pt x="29353" y="81540"/>
                  </a:lnTo>
                  <a:lnTo>
                    <a:pt x="22809" y="98746"/>
                  </a:lnTo>
                  <a:lnTo>
                    <a:pt x="21274" y="116584"/>
                  </a:lnTo>
                  <a:lnTo>
                    <a:pt x="23486" y="126664"/>
                  </a:lnTo>
                  <a:lnTo>
                    <a:pt x="32279" y="140500"/>
                  </a:lnTo>
                  <a:lnTo>
                    <a:pt x="47543" y="150324"/>
                  </a:lnTo>
                  <a:lnTo>
                    <a:pt x="65855" y="154364"/>
                  </a:lnTo>
                  <a:lnTo>
                    <a:pt x="96036" y="150514"/>
                  </a:lnTo>
                  <a:lnTo>
                    <a:pt x="126907" y="140667"/>
                  </a:lnTo>
                  <a:lnTo>
                    <a:pt x="137161" y="13647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1" name="SMARTInkShape-524"/>
            <p:cNvSpPr/>
            <p:nvPr/>
          </p:nvSpPr>
          <p:spPr>
            <a:xfrm>
              <a:off x="4878977" y="3104245"/>
              <a:ext cx="150224" cy="174533"/>
            </a:xfrm>
            <a:custGeom>
              <a:avLst/>
              <a:gdLst/>
              <a:ahLst/>
              <a:cxnLst/>
              <a:rect l="0" t="0" r="0" b="0"/>
              <a:pathLst>
                <a:path w="150224" h="174533">
                  <a:moveTo>
                    <a:pt x="0" y="24309"/>
                  </a:moveTo>
                  <a:lnTo>
                    <a:pt x="726" y="41390"/>
                  </a:lnTo>
                  <a:lnTo>
                    <a:pt x="9091" y="70558"/>
                  </a:lnTo>
                  <a:lnTo>
                    <a:pt x="14475" y="102756"/>
                  </a:lnTo>
                  <a:lnTo>
                    <a:pt x="21080" y="134776"/>
                  </a:lnTo>
                  <a:lnTo>
                    <a:pt x="27618" y="154315"/>
                  </a:lnTo>
                  <a:lnTo>
                    <a:pt x="32362" y="161051"/>
                  </a:lnTo>
                  <a:lnTo>
                    <a:pt x="32570" y="157878"/>
                  </a:lnTo>
                  <a:lnTo>
                    <a:pt x="30683" y="154309"/>
                  </a:lnTo>
                  <a:lnTo>
                    <a:pt x="29164" y="152342"/>
                  </a:lnTo>
                  <a:lnTo>
                    <a:pt x="27477" y="146285"/>
                  </a:lnTo>
                  <a:lnTo>
                    <a:pt x="21814" y="116652"/>
                  </a:lnTo>
                  <a:lnTo>
                    <a:pt x="20032" y="87867"/>
                  </a:lnTo>
                  <a:lnTo>
                    <a:pt x="19724" y="62977"/>
                  </a:lnTo>
                  <a:lnTo>
                    <a:pt x="19620" y="32028"/>
                  </a:lnTo>
                  <a:lnTo>
                    <a:pt x="23476" y="20241"/>
                  </a:lnTo>
                  <a:lnTo>
                    <a:pt x="30029" y="10890"/>
                  </a:lnTo>
                  <a:lnTo>
                    <a:pt x="37778" y="4314"/>
                  </a:lnTo>
                  <a:lnTo>
                    <a:pt x="46061" y="908"/>
                  </a:lnTo>
                  <a:lnTo>
                    <a:pt x="50302" y="0"/>
                  </a:lnTo>
                  <a:lnTo>
                    <a:pt x="58883" y="926"/>
                  </a:lnTo>
                  <a:lnTo>
                    <a:pt x="76220" y="7434"/>
                  </a:lnTo>
                  <a:lnTo>
                    <a:pt x="98110" y="26136"/>
                  </a:lnTo>
                  <a:lnTo>
                    <a:pt x="111881" y="45171"/>
                  </a:lnTo>
                  <a:lnTo>
                    <a:pt x="125339" y="77241"/>
                  </a:lnTo>
                  <a:lnTo>
                    <a:pt x="131906" y="94280"/>
                  </a:lnTo>
                  <a:lnTo>
                    <a:pt x="138058" y="126937"/>
                  </a:lnTo>
                  <a:lnTo>
                    <a:pt x="142579" y="154567"/>
                  </a:lnTo>
                  <a:lnTo>
                    <a:pt x="145132" y="163965"/>
                  </a:lnTo>
                  <a:lnTo>
                    <a:pt x="150223" y="17453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2" name="SMARTInkShape-525"/>
            <p:cNvSpPr/>
            <p:nvPr/>
          </p:nvSpPr>
          <p:spPr>
            <a:xfrm>
              <a:off x="4794069" y="3095897"/>
              <a:ext cx="26126" cy="176350"/>
            </a:xfrm>
            <a:custGeom>
              <a:avLst/>
              <a:gdLst/>
              <a:ahLst/>
              <a:cxnLst/>
              <a:rect l="0" t="0" r="0" b="0"/>
              <a:pathLst>
                <a:path w="26126" h="176350">
                  <a:moveTo>
                    <a:pt x="0" y="0"/>
                  </a:moveTo>
                  <a:lnTo>
                    <a:pt x="0" y="30336"/>
                  </a:lnTo>
                  <a:lnTo>
                    <a:pt x="0" y="61792"/>
                  </a:lnTo>
                  <a:lnTo>
                    <a:pt x="0" y="90799"/>
                  </a:lnTo>
                  <a:lnTo>
                    <a:pt x="3466" y="118908"/>
                  </a:lnTo>
                  <a:lnTo>
                    <a:pt x="10414" y="148472"/>
                  </a:lnTo>
                  <a:lnTo>
                    <a:pt x="13003" y="163573"/>
                  </a:lnTo>
                  <a:lnTo>
                    <a:pt x="16180" y="170187"/>
                  </a:lnTo>
                  <a:lnTo>
                    <a:pt x="18045" y="172240"/>
                  </a:lnTo>
                  <a:lnTo>
                    <a:pt x="26125" y="17634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3" name="SMARTInkShape-526"/>
            <p:cNvSpPr/>
            <p:nvPr/>
          </p:nvSpPr>
          <p:spPr>
            <a:xfrm>
              <a:off x="4631017" y="3069771"/>
              <a:ext cx="117333" cy="176350"/>
            </a:xfrm>
            <a:custGeom>
              <a:avLst/>
              <a:gdLst/>
              <a:ahLst/>
              <a:cxnLst/>
              <a:rect l="0" t="0" r="0" b="0"/>
              <a:pathLst>
                <a:path w="117333" h="176350">
                  <a:moveTo>
                    <a:pt x="117332" y="0"/>
                  </a:moveTo>
                  <a:lnTo>
                    <a:pt x="86436" y="30896"/>
                  </a:lnTo>
                  <a:lnTo>
                    <a:pt x="55066" y="60110"/>
                  </a:lnTo>
                  <a:lnTo>
                    <a:pt x="27368" y="82575"/>
                  </a:lnTo>
                  <a:lnTo>
                    <a:pt x="5766" y="95487"/>
                  </a:lnTo>
                  <a:lnTo>
                    <a:pt x="2432" y="100012"/>
                  </a:lnTo>
                  <a:lnTo>
                    <a:pt x="0" y="109732"/>
                  </a:lnTo>
                  <a:lnTo>
                    <a:pt x="3303" y="114116"/>
                  </a:lnTo>
                  <a:lnTo>
                    <a:pt x="22060" y="129821"/>
                  </a:lnTo>
                  <a:lnTo>
                    <a:pt x="49695" y="145607"/>
                  </a:lnTo>
                  <a:lnTo>
                    <a:pt x="81577" y="164532"/>
                  </a:lnTo>
                  <a:lnTo>
                    <a:pt x="110800" y="17634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4" name="SMARTInkShape-527"/>
            <p:cNvSpPr/>
            <p:nvPr/>
          </p:nvSpPr>
          <p:spPr>
            <a:xfrm>
              <a:off x="4598126" y="2893423"/>
              <a:ext cx="25968" cy="404949"/>
            </a:xfrm>
            <a:custGeom>
              <a:avLst/>
              <a:gdLst/>
              <a:ahLst/>
              <a:cxnLst/>
              <a:rect l="0" t="0" r="0" b="0"/>
              <a:pathLst>
                <a:path w="25968" h="404949">
                  <a:moveTo>
                    <a:pt x="0" y="0"/>
                  </a:moveTo>
                  <a:lnTo>
                    <a:pt x="1934" y="30620"/>
                  </a:lnTo>
                  <a:lnTo>
                    <a:pt x="5169" y="55518"/>
                  </a:lnTo>
                  <a:lnTo>
                    <a:pt x="8063" y="85877"/>
                  </a:lnTo>
                  <a:lnTo>
                    <a:pt x="10840" y="107836"/>
                  </a:lnTo>
                  <a:lnTo>
                    <a:pt x="12075" y="132110"/>
                  </a:lnTo>
                  <a:lnTo>
                    <a:pt x="14559" y="157412"/>
                  </a:lnTo>
                  <a:lnTo>
                    <a:pt x="18082" y="182447"/>
                  </a:lnTo>
                  <a:lnTo>
                    <a:pt x="22067" y="205668"/>
                  </a:lnTo>
                  <a:lnTo>
                    <a:pt x="24322" y="230019"/>
                  </a:lnTo>
                  <a:lnTo>
                    <a:pt x="25324" y="254631"/>
                  </a:lnTo>
                  <a:lnTo>
                    <a:pt x="25769" y="277665"/>
                  </a:lnTo>
                  <a:lnTo>
                    <a:pt x="25967" y="299997"/>
                  </a:lnTo>
                  <a:lnTo>
                    <a:pt x="24143" y="331034"/>
                  </a:lnTo>
                  <a:lnTo>
                    <a:pt x="20942" y="356680"/>
                  </a:lnTo>
                  <a:lnTo>
                    <a:pt x="19772" y="386335"/>
                  </a:lnTo>
                  <a:lnTo>
                    <a:pt x="19594" y="40494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64" name="SMARTInkShape-Group65"/>
          <p:cNvGrpSpPr/>
          <p:nvPr/>
        </p:nvGrpSpPr>
        <p:grpSpPr>
          <a:xfrm>
            <a:off x="6488477" y="2945674"/>
            <a:ext cx="1551712" cy="418013"/>
            <a:chOff x="6488477" y="2945674"/>
            <a:chExt cx="1551712" cy="418013"/>
          </a:xfrm>
        </p:grpSpPr>
        <p:sp>
          <p:nvSpPr>
            <p:cNvPr id="56" name="SMARTInkShape-528"/>
            <p:cNvSpPr/>
            <p:nvPr/>
          </p:nvSpPr>
          <p:spPr>
            <a:xfrm>
              <a:off x="8020725" y="2945674"/>
              <a:ext cx="19464" cy="418013"/>
            </a:xfrm>
            <a:custGeom>
              <a:avLst/>
              <a:gdLst/>
              <a:ahLst/>
              <a:cxnLst/>
              <a:rect l="0" t="0" r="0" b="0"/>
              <a:pathLst>
                <a:path w="19464" h="418013">
                  <a:moveTo>
                    <a:pt x="19463" y="0"/>
                  </a:moveTo>
                  <a:lnTo>
                    <a:pt x="19463" y="27443"/>
                  </a:lnTo>
                  <a:lnTo>
                    <a:pt x="15995" y="59446"/>
                  </a:lnTo>
                  <a:lnTo>
                    <a:pt x="14294" y="81575"/>
                  </a:lnTo>
                  <a:lnTo>
                    <a:pt x="12811" y="106650"/>
                  </a:lnTo>
                  <a:lnTo>
                    <a:pt x="9733" y="134728"/>
                  </a:lnTo>
                  <a:lnTo>
                    <a:pt x="7883" y="166075"/>
                  </a:lnTo>
                  <a:lnTo>
                    <a:pt x="7389" y="182563"/>
                  </a:lnTo>
                  <a:lnTo>
                    <a:pt x="6333" y="199360"/>
                  </a:lnTo>
                  <a:lnTo>
                    <a:pt x="4905" y="216364"/>
                  </a:lnTo>
                  <a:lnTo>
                    <a:pt x="3226" y="233506"/>
                  </a:lnTo>
                  <a:lnTo>
                    <a:pt x="1361" y="266098"/>
                  </a:lnTo>
                  <a:lnTo>
                    <a:pt x="532" y="296792"/>
                  </a:lnTo>
                  <a:lnTo>
                    <a:pt x="164" y="324948"/>
                  </a:lnTo>
                  <a:lnTo>
                    <a:pt x="0" y="350040"/>
                  </a:lnTo>
                  <a:lnTo>
                    <a:pt x="1843" y="380697"/>
                  </a:lnTo>
                  <a:lnTo>
                    <a:pt x="6401" y="41801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7" name="SMARTInkShape-529"/>
            <p:cNvSpPr/>
            <p:nvPr/>
          </p:nvSpPr>
          <p:spPr>
            <a:xfrm>
              <a:off x="7722070" y="3142904"/>
              <a:ext cx="207085" cy="153676"/>
            </a:xfrm>
            <a:custGeom>
              <a:avLst/>
              <a:gdLst/>
              <a:ahLst/>
              <a:cxnLst/>
              <a:rect l="0" t="0" r="0" b="0"/>
              <a:pathLst>
                <a:path w="207085" h="153676">
                  <a:moveTo>
                    <a:pt x="128707" y="31370"/>
                  </a:moveTo>
                  <a:lnTo>
                    <a:pt x="128707" y="22280"/>
                  </a:lnTo>
                  <a:lnTo>
                    <a:pt x="130642" y="18138"/>
                  </a:lnTo>
                  <a:lnTo>
                    <a:pt x="133195" y="13878"/>
                  </a:lnTo>
                  <a:lnTo>
                    <a:pt x="134835" y="5229"/>
                  </a:lnTo>
                  <a:lnTo>
                    <a:pt x="134970" y="3057"/>
                  </a:lnTo>
                  <a:lnTo>
                    <a:pt x="133608" y="1609"/>
                  </a:lnTo>
                  <a:lnTo>
                    <a:pt x="128224" y="0"/>
                  </a:lnTo>
                  <a:lnTo>
                    <a:pt x="120992" y="1221"/>
                  </a:lnTo>
                  <a:lnTo>
                    <a:pt x="89820" y="11380"/>
                  </a:lnTo>
                  <a:lnTo>
                    <a:pt x="58426" y="32582"/>
                  </a:lnTo>
                  <a:lnTo>
                    <a:pt x="31045" y="57735"/>
                  </a:lnTo>
                  <a:lnTo>
                    <a:pt x="10611" y="88158"/>
                  </a:lnTo>
                  <a:lnTo>
                    <a:pt x="769" y="113949"/>
                  </a:lnTo>
                  <a:lnTo>
                    <a:pt x="0" y="123226"/>
                  </a:lnTo>
                  <a:lnTo>
                    <a:pt x="2078" y="129769"/>
                  </a:lnTo>
                  <a:lnTo>
                    <a:pt x="9290" y="135096"/>
                  </a:lnTo>
                  <a:lnTo>
                    <a:pt x="19027" y="139156"/>
                  </a:lnTo>
                  <a:lnTo>
                    <a:pt x="28193" y="140961"/>
                  </a:lnTo>
                  <a:lnTo>
                    <a:pt x="59321" y="135109"/>
                  </a:lnTo>
                  <a:lnTo>
                    <a:pt x="67210" y="133187"/>
                  </a:lnTo>
                  <a:lnTo>
                    <a:pt x="79845" y="125245"/>
                  </a:lnTo>
                  <a:lnTo>
                    <a:pt x="104345" y="96145"/>
                  </a:lnTo>
                  <a:lnTo>
                    <a:pt x="126475" y="63956"/>
                  </a:lnTo>
                  <a:lnTo>
                    <a:pt x="139254" y="35231"/>
                  </a:lnTo>
                  <a:lnTo>
                    <a:pt x="141377" y="28732"/>
                  </a:lnTo>
                  <a:lnTo>
                    <a:pt x="144740" y="23424"/>
                  </a:lnTo>
                  <a:lnTo>
                    <a:pt x="145927" y="22444"/>
                  </a:lnTo>
                  <a:lnTo>
                    <a:pt x="146719" y="22517"/>
                  </a:lnTo>
                  <a:lnTo>
                    <a:pt x="147246" y="23291"/>
                  </a:lnTo>
                  <a:lnTo>
                    <a:pt x="148260" y="53179"/>
                  </a:lnTo>
                  <a:lnTo>
                    <a:pt x="151760" y="80995"/>
                  </a:lnTo>
                  <a:lnTo>
                    <a:pt x="154952" y="109228"/>
                  </a:lnTo>
                  <a:lnTo>
                    <a:pt x="163843" y="138869"/>
                  </a:lnTo>
                  <a:lnTo>
                    <a:pt x="169965" y="146396"/>
                  </a:lnTo>
                  <a:lnTo>
                    <a:pt x="176797" y="151436"/>
                  </a:lnTo>
                  <a:lnTo>
                    <a:pt x="182255" y="153675"/>
                  </a:lnTo>
                  <a:lnTo>
                    <a:pt x="189033" y="152736"/>
                  </a:lnTo>
                  <a:lnTo>
                    <a:pt x="207084" y="14893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8" name="SMARTInkShape-530"/>
            <p:cNvSpPr/>
            <p:nvPr/>
          </p:nvSpPr>
          <p:spPr>
            <a:xfrm>
              <a:off x="7387046" y="3118594"/>
              <a:ext cx="248195" cy="173247"/>
            </a:xfrm>
            <a:custGeom>
              <a:avLst/>
              <a:gdLst/>
              <a:ahLst/>
              <a:cxnLst/>
              <a:rect l="0" t="0" r="0" b="0"/>
              <a:pathLst>
                <a:path w="248195" h="173247">
                  <a:moveTo>
                    <a:pt x="6531" y="55680"/>
                  </a:moveTo>
                  <a:lnTo>
                    <a:pt x="5806" y="84327"/>
                  </a:lnTo>
                  <a:lnTo>
                    <a:pt x="1361" y="113456"/>
                  </a:lnTo>
                  <a:lnTo>
                    <a:pt x="118" y="144523"/>
                  </a:lnTo>
                  <a:lnTo>
                    <a:pt x="2" y="159756"/>
                  </a:lnTo>
                  <a:lnTo>
                    <a:pt x="0" y="130817"/>
                  </a:lnTo>
                  <a:lnTo>
                    <a:pt x="1936" y="105356"/>
                  </a:lnTo>
                  <a:lnTo>
                    <a:pt x="9089" y="76056"/>
                  </a:lnTo>
                  <a:lnTo>
                    <a:pt x="18819" y="55912"/>
                  </a:lnTo>
                  <a:lnTo>
                    <a:pt x="34362" y="39622"/>
                  </a:lnTo>
                  <a:lnTo>
                    <a:pt x="49288" y="29070"/>
                  </a:lnTo>
                  <a:lnTo>
                    <a:pt x="66371" y="24815"/>
                  </a:lnTo>
                  <a:lnTo>
                    <a:pt x="78847" y="27690"/>
                  </a:lnTo>
                  <a:lnTo>
                    <a:pt x="96176" y="37469"/>
                  </a:lnTo>
                  <a:lnTo>
                    <a:pt x="105156" y="46135"/>
                  </a:lnTo>
                  <a:lnTo>
                    <a:pt x="119255" y="75737"/>
                  </a:lnTo>
                  <a:lnTo>
                    <a:pt x="122662" y="98473"/>
                  </a:lnTo>
                  <a:lnTo>
                    <a:pt x="119325" y="126222"/>
                  </a:lnTo>
                  <a:lnTo>
                    <a:pt x="115978" y="146433"/>
                  </a:lnTo>
                  <a:lnTo>
                    <a:pt x="110563" y="158044"/>
                  </a:lnTo>
                  <a:lnTo>
                    <a:pt x="104608" y="166564"/>
                  </a:lnTo>
                  <a:lnTo>
                    <a:pt x="104533" y="159735"/>
                  </a:lnTo>
                  <a:lnTo>
                    <a:pt x="113596" y="132537"/>
                  </a:lnTo>
                  <a:lnTo>
                    <a:pt x="123324" y="107078"/>
                  </a:lnTo>
                  <a:lnTo>
                    <a:pt x="135398" y="76554"/>
                  </a:lnTo>
                  <a:lnTo>
                    <a:pt x="151636" y="47996"/>
                  </a:lnTo>
                  <a:lnTo>
                    <a:pt x="177354" y="18280"/>
                  </a:lnTo>
                  <a:lnTo>
                    <a:pt x="199789" y="3878"/>
                  </a:lnTo>
                  <a:lnTo>
                    <a:pt x="211198" y="0"/>
                  </a:lnTo>
                  <a:lnTo>
                    <a:pt x="221107" y="211"/>
                  </a:lnTo>
                  <a:lnTo>
                    <a:pt x="225782" y="1284"/>
                  </a:lnTo>
                  <a:lnTo>
                    <a:pt x="229624" y="4176"/>
                  </a:lnTo>
                  <a:lnTo>
                    <a:pt x="243401" y="27046"/>
                  </a:lnTo>
                  <a:lnTo>
                    <a:pt x="247247" y="55158"/>
                  </a:lnTo>
                  <a:lnTo>
                    <a:pt x="247913" y="80119"/>
                  </a:lnTo>
                  <a:lnTo>
                    <a:pt x="247385" y="105900"/>
                  </a:lnTo>
                  <a:lnTo>
                    <a:pt x="243681" y="131197"/>
                  </a:lnTo>
                  <a:lnTo>
                    <a:pt x="241929" y="159403"/>
                  </a:lnTo>
                  <a:lnTo>
                    <a:pt x="243716" y="165401"/>
                  </a:lnTo>
                  <a:lnTo>
                    <a:pt x="248194" y="17324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9" name="SMARTInkShape-531"/>
            <p:cNvSpPr/>
            <p:nvPr/>
          </p:nvSpPr>
          <p:spPr>
            <a:xfrm>
              <a:off x="7230291" y="3148148"/>
              <a:ext cx="45721" cy="140588"/>
            </a:xfrm>
            <a:custGeom>
              <a:avLst/>
              <a:gdLst/>
              <a:ahLst/>
              <a:cxnLst/>
              <a:rect l="0" t="0" r="0" b="0"/>
              <a:pathLst>
                <a:path w="45721" h="140588">
                  <a:moveTo>
                    <a:pt x="0" y="26126"/>
                  </a:moveTo>
                  <a:lnTo>
                    <a:pt x="726" y="48833"/>
                  </a:lnTo>
                  <a:lnTo>
                    <a:pt x="6653" y="79320"/>
                  </a:lnTo>
                  <a:lnTo>
                    <a:pt x="12075" y="107692"/>
                  </a:lnTo>
                  <a:lnTo>
                    <a:pt x="19508" y="140123"/>
                  </a:lnTo>
                  <a:lnTo>
                    <a:pt x="19536" y="140587"/>
                  </a:lnTo>
                  <a:lnTo>
                    <a:pt x="19594" y="109264"/>
                  </a:lnTo>
                  <a:lnTo>
                    <a:pt x="19594" y="79345"/>
                  </a:lnTo>
                  <a:lnTo>
                    <a:pt x="21045" y="54796"/>
                  </a:lnTo>
                  <a:lnTo>
                    <a:pt x="33804" y="24693"/>
                  </a:lnTo>
                  <a:lnTo>
                    <a:pt x="4572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0" name="SMARTInkShape-532"/>
            <p:cNvSpPr/>
            <p:nvPr/>
          </p:nvSpPr>
          <p:spPr>
            <a:xfrm>
              <a:off x="7008223" y="3152149"/>
              <a:ext cx="189412" cy="171630"/>
            </a:xfrm>
            <a:custGeom>
              <a:avLst/>
              <a:gdLst/>
              <a:ahLst/>
              <a:cxnLst/>
              <a:rect l="0" t="0" r="0" b="0"/>
              <a:pathLst>
                <a:path w="189412" h="171630">
                  <a:moveTo>
                    <a:pt x="0" y="80908"/>
                  </a:moveTo>
                  <a:lnTo>
                    <a:pt x="9089" y="80908"/>
                  </a:lnTo>
                  <a:lnTo>
                    <a:pt x="41309" y="72845"/>
                  </a:lnTo>
                  <a:lnTo>
                    <a:pt x="72125" y="67778"/>
                  </a:lnTo>
                  <a:lnTo>
                    <a:pt x="99962" y="62806"/>
                  </a:lnTo>
                  <a:lnTo>
                    <a:pt x="120815" y="59820"/>
                  </a:lnTo>
                  <a:lnTo>
                    <a:pt x="134253" y="54340"/>
                  </a:lnTo>
                  <a:lnTo>
                    <a:pt x="145294" y="45986"/>
                  </a:lnTo>
                  <a:lnTo>
                    <a:pt x="148032" y="39745"/>
                  </a:lnTo>
                  <a:lnTo>
                    <a:pt x="148762" y="36049"/>
                  </a:lnTo>
                  <a:lnTo>
                    <a:pt x="148522" y="32859"/>
                  </a:lnTo>
                  <a:lnTo>
                    <a:pt x="146322" y="27380"/>
                  </a:lnTo>
                  <a:lnTo>
                    <a:pt x="133782" y="13460"/>
                  </a:lnTo>
                  <a:lnTo>
                    <a:pt x="115393" y="2970"/>
                  </a:lnTo>
                  <a:lnTo>
                    <a:pt x="109586" y="646"/>
                  </a:lnTo>
                  <a:lnTo>
                    <a:pt x="97328" y="0"/>
                  </a:lnTo>
                  <a:lnTo>
                    <a:pt x="68251" y="5498"/>
                  </a:lnTo>
                  <a:lnTo>
                    <a:pt x="46591" y="18408"/>
                  </a:lnTo>
                  <a:lnTo>
                    <a:pt x="20282" y="48621"/>
                  </a:lnTo>
                  <a:lnTo>
                    <a:pt x="12643" y="62204"/>
                  </a:lnTo>
                  <a:lnTo>
                    <a:pt x="7739" y="92642"/>
                  </a:lnTo>
                  <a:lnTo>
                    <a:pt x="7336" y="99616"/>
                  </a:lnTo>
                  <a:lnTo>
                    <a:pt x="10759" y="113171"/>
                  </a:lnTo>
                  <a:lnTo>
                    <a:pt x="17845" y="126453"/>
                  </a:lnTo>
                  <a:lnTo>
                    <a:pt x="28251" y="139613"/>
                  </a:lnTo>
                  <a:lnTo>
                    <a:pt x="42068" y="148849"/>
                  </a:lnTo>
                  <a:lnTo>
                    <a:pt x="74591" y="164158"/>
                  </a:lnTo>
                  <a:lnTo>
                    <a:pt x="100317" y="169921"/>
                  </a:lnTo>
                  <a:lnTo>
                    <a:pt x="126323" y="171629"/>
                  </a:lnTo>
                  <a:lnTo>
                    <a:pt x="155903" y="166991"/>
                  </a:lnTo>
                  <a:lnTo>
                    <a:pt x="178841" y="159087"/>
                  </a:lnTo>
                  <a:lnTo>
                    <a:pt x="189411" y="15275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1" name="SMARTInkShape-533"/>
            <p:cNvSpPr/>
            <p:nvPr/>
          </p:nvSpPr>
          <p:spPr>
            <a:xfrm>
              <a:off x="6760028" y="2965268"/>
              <a:ext cx="202476" cy="346167"/>
            </a:xfrm>
            <a:custGeom>
              <a:avLst/>
              <a:gdLst/>
              <a:ahLst/>
              <a:cxnLst/>
              <a:rect l="0" t="0" r="0" b="0"/>
              <a:pathLst>
                <a:path w="202476" h="346167">
                  <a:moveTo>
                    <a:pt x="0" y="0"/>
                  </a:moveTo>
                  <a:lnTo>
                    <a:pt x="726" y="17081"/>
                  </a:lnTo>
                  <a:lnTo>
                    <a:pt x="7105" y="43854"/>
                  </a:lnTo>
                  <a:lnTo>
                    <a:pt x="13232" y="73228"/>
                  </a:lnTo>
                  <a:lnTo>
                    <a:pt x="18219" y="94957"/>
                  </a:lnTo>
                  <a:lnTo>
                    <a:pt x="25273" y="119129"/>
                  </a:lnTo>
                  <a:lnTo>
                    <a:pt x="31310" y="146322"/>
                  </a:lnTo>
                  <a:lnTo>
                    <a:pt x="36414" y="174615"/>
                  </a:lnTo>
                  <a:lnTo>
                    <a:pt x="41100" y="201704"/>
                  </a:lnTo>
                  <a:lnTo>
                    <a:pt x="47537" y="226323"/>
                  </a:lnTo>
                  <a:lnTo>
                    <a:pt x="55451" y="258647"/>
                  </a:lnTo>
                  <a:lnTo>
                    <a:pt x="61592" y="288642"/>
                  </a:lnTo>
                  <a:lnTo>
                    <a:pt x="65169" y="319346"/>
                  </a:lnTo>
                  <a:lnTo>
                    <a:pt x="65286" y="325145"/>
                  </a:lnTo>
                  <a:lnTo>
                    <a:pt x="65306" y="322682"/>
                  </a:lnTo>
                  <a:lnTo>
                    <a:pt x="63376" y="319279"/>
                  </a:lnTo>
                  <a:lnTo>
                    <a:pt x="61846" y="317355"/>
                  </a:lnTo>
                  <a:lnTo>
                    <a:pt x="55585" y="286574"/>
                  </a:lnTo>
                  <a:lnTo>
                    <a:pt x="48422" y="256609"/>
                  </a:lnTo>
                  <a:lnTo>
                    <a:pt x="47246" y="235690"/>
                  </a:lnTo>
                  <a:lnTo>
                    <a:pt x="49543" y="222317"/>
                  </a:lnTo>
                  <a:lnTo>
                    <a:pt x="58384" y="206015"/>
                  </a:lnTo>
                  <a:lnTo>
                    <a:pt x="62872" y="202658"/>
                  </a:lnTo>
                  <a:lnTo>
                    <a:pt x="73663" y="198927"/>
                  </a:lnTo>
                  <a:lnTo>
                    <a:pt x="91979" y="200295"/>
                  </a:lnTo>
                  <a:lnTo>
                    <a:pt x="111194" y="208764"/>
                  </a:lnTo>
                  <a:lnTo>
                    <a:pt x="137192" y="230569"/>
                  </a:lnTo>
                  <a:lnTo>
                    <a:pt x="161358" y="260142"/>
                  </a:lnTo>
                  <a:lnTo>
                    <a:pt x="180323" y="287163"/>
                  </a:lnTo>
                  <a:lnTo>
                    <a:pt x="192105" y="312740"/>
                  </a:lnTo>
                  <a:lnTo>
                    <a:pt x="202475" y="34616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2" name="SMARTInkShape-534"/>
            <p:cNvSpPr/>
            <p:nvPr/>
          </p:nvSpPr>
          <p:spPr>
            <a:xfrm>
              <a:off x="6488477" y="3180806"/>
              <a:ext cx="271552" cy="31726"/>
            </a:xfrm>
            <a:custGeom>
              <a:avLst/>
              <a:gdLst/>
              <a:ahLst/>
              <a:cxnLst/>
              <a:rect l="0" t="0" r="0" b="0"/>
              <a:pathLst>
                <a:path w="271552" h="31726">
                  <a:moveTo>
                    <a:pt x="3763" y="19594"/>
                  </a:moveTo>
                  <a:lnTo>
                    <a:pt x="0" y="19594"/>
                  </a:lnTo>
                  <a:lnTo>
                    <a:pt x="1606" y="19594"/>
                  </a:lnTo>
                  <a:lnTo>
                    <a:pt x="2325" y="20320"/>
                  </a:lnTo>
                  <a:lnTo>
                    <a:pt x="3125" y="23061"/>
                  </a:lnTo>
                  <a:lnTo>
                    <a:pt x="4788" y="24082"/>
                  </a:lnTo>
                  <a:lnTo>
                    <a:pt x="17888" y="25722"/>
                  </a:lnTo>
                  <a:lnTo>
                    <a:pt x="44854" y="29513"/>
                  </a:lnTo>
                  <a:lnTo>
                    <a:pt x="74640" y="31725"/>
                  </a:lnTo>
                  <a:lnTo>
                    <a:pt x="99611" y="30307"/>
                  </a:lnTo>
                  <a:lnTo>
                    <a:pt x="126915" y="27258"/>
                  </a:lnTo>
                  <a:lnTo>
                    <a:pt x="153566" y="23484"/>
                  </a:lnTo>
                  <a:lnTo>
                    <a:pt x="181861" y="19388"/>
                  </a:lnTo>
                  <a:lnTo>
                    <a:pt x="211369" y="14422"/>
                  </a:lnTo>
                  <a:lnTo>
                    <a:pt x="241417" y="7377"/>
                  </a:lnTo>
                  <a:lnTo>
                    <a:pt x="271551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3" name="SMARTInkShape-535"/>
            <p:cNvSpPr/>
            <p:nvPr/>
          </p:nvSpPr>
          <p:spPr>
            <a:xfrm>
              <a:off x="6622871" y="2945674"/>
              <a:ext cx="19593" cy="359230"/>
            </a:xfrm>
            <a:custGeom>
              <a:avLst/>
              <a:gdLst/>
              <a:ahLst/>
              <a:cxnLst/>
              <a:rect l="0" t="0" r="0" b="0"/>
              <a:pathLst>
                <a:path w="19593" h="359230">
                  <a:moveTo>
                    <a:pt x="6529" y="0"/>
                  </a:moveTo>
                  <a:lnTo>
                    <a:pt x="5803" y="29373"/>
                  </a:lnTo>
                  <a:lnTo>
                    <a:pt x="2040" y="56681"/>
                  </a:lnTo>
                  <a:lnTo>
                    <a:pt x="603" y="88479"/>
                  </a:lnTo>
                  <a:lnTo>
                    <a:pt x="266" y="112621"/>
                  </a:lnTo>
                  <a:lnTo>
                    <a:pt x="116" y="137865"/>
                  </a:lnTo>
                  <a:lnTo>
                    <a:pt x="50" y="163599"/>
                  </a:lnTo>
                  <a:lnTo>
                    <a:pt x="22" y="189551"/>
                  </a:lnTo>
                  <a:lnTo>
                    <a:pt x="7" y="215599"/>
                  </a:lnTo>
                  <a:lnTo>
                    <a:pt x="2" y="240965"/>
                  </a:lnTo>
                  <a:lnTo>
                    <a:pt x="0" y="264334"/>
                  </a:lnTo>
                  <a:lnTo>
                    <a:pt x="3466" y="294423"/>
                  </a:lnTo>
                  <a:lnTo>
                    <a:pt x="11138" y="324656"/>
                  </a:lnTo>
                  <a:lnTo>
                    <a:pt x="19220" y="356489"/>
                  </a:lnTo>
                  <a:lnTo>
                    <a:pt x="19592" y="35922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79" name="SMARTInkShape-Group66"/>
          <p:cNvGrpSpPr/>
          <p:nvPr/>
        </p:nvGrpSpPr>
        <p:grpSpPr>
          <a:xfrm>
            <a:off x="4330337" y="4232365"/>
            <a:ext cx="1579080" cy="751116"/>
            <a:chOff x="4330337" y="4232365"/>
            <a:chExt cx="1579080" cy="751116"/>
          </a:xfrm>
        </p:grpSpPr>
        <p:sp>
          <p:nvSpPr>
            <p:cNvPr id="65" name="SMARTInkShape-536"/>
            <p:cNvSpPr/>
            <p:nvPr/>
          </p:nvSpPr>
          <p:spPr>
            <a:xfrm>
              <a:off x="5283926" y="4493739"/>
              <a:ext cx="625491" cy="176233"/>
            </a:xfrm>
            <a:custGeom>
              <a:avLst/>
              <a:gdLst/>
              <a:ahLst/>
              <a:cxnLst/>
              <a:rect l="0" t="0" r="0" b="0"/>
              <a:pathLst>
                <a:path w="625491" h="176233">
                  <a:moveTo>
                    <a:pt x="0" y="110918"/>
                  </a:moveTo>
                  <a:lnTo>
                    <a:pt x="6934" y="107451"/>
                  </a:lnTo>
                  <a:lnTo>
                    <a:pt x="33570" y="104790"/>
                  </a:lnTo>
                  <a:lnTo>
                    <a:pt x="58328" y="104506"/>
                  </a:lnTo>
                  <a:lnTo>
                    <a:pt x="80352" y="105165"/>
                  </a:lnTo>
                  <a:lnTo>
                    <a:pt x="102235" y="107877"/>
                  </a:lnTo>
                  <a:lnTo>
                    <a:pt x="127928" y="109566"/>
                  </a:lnTo>
                  <a:lnTo>
                    <a:pt x="156278" y="110317"/>
                  </a:lnTo>
                  <a:lnTo>
                    <a:pt x="185813" y="110651"/>
                  </a:lnTo>
                  <a:lnTo>
                    <a:pt x="217808" y="112734"/>
                  </a:lnTo>
                  <a:lnTo>
                    <a:pt x="234468" y="114306"/>
                  </a:lnTo>
                  <a:lnTo>
                    <a:pt x="266526" y="116052"/>
                  </a:lnTo>
                  <a:lnTo>
                    <a:pt x="298433" y="116829"/>
                  </a:lnTo>
                  <a:lnTo>
                    <a:pt x="315070" y="117035"/>
                  </a:lnTo>
                  <a:lnTo>
                    <a:pt x="331966" y="117173"/>
                  </a:lnTo>
                  <a:lnTo>
                    <a:pt x="364287" y="119262"/>
                  </a:lnTo>
                  <a:lnTo>
                    <a:pt x="394859" y="121158"/>
                  </a:lnTo>
                  <a:lnTo>
                    <a:pt x="422961" y="119581"/>
                  </a:lnTo>
                  <a:lnTo>
                    <a:pt x="449966" y="118397"/>
                  </a:lnTo>
                  <a:lnTo>
                    <a:pt x="476481" y="117145"/>
                  </a:lnTo>
                  <a:lnTo>
                    <a:pt x="502781" y="114169"/>
                  </a:lnTo>
                  <a:lnTo>
                    <a:pt x="535133" y="111881"/>
                  </a:lnTo>
                  <a:lnTo>
                    <a:pt x="563103" y="107736"/>
                  </a:lnTo>
                  <a:lnTo>
                    <a:pt x="593111" y="97723"/>
                  </a:lnTo>
                  <a:lnTo>
                    <a:pt x="608063" y="89120"/>
                  </a:lnTo>
                  <a:lnTo>
                    <a:pt x="609301" y="86226"/>
                  </a:lnTo>
                  <a:lnTo>
                    <a:pt x="608741" y="79140"/>
                  </a:lnTo>
                  <a:lnTo>
                    <a:pt x="606073" y="73088"/>
                  </a:lnTo>
                  <a:lnTo>
                    <a:pt x="594980" y="59822"/>
                  </a:lnTo>
                  <a:lnTo>
                    <a:pt x="567455" y="44107"/>
                  </a:lnTo>
                  <a:lnTo>
                    <a:pt x="535474" y="24360"/>
                  </a:lnTo>
                  <a:lnTo>
                    <a:pt x="507496" y="13480"/>
                  </a:lnTo>
                  <a:lnTo>
                    <a:pt x="476805" y="2857"/>
                  </a:lnTo>
                  <a:lnTo>
                    <a:pt x="461211" y="144"/>
                  </a:lnTo>
                  <a:lnTo>
                    <a:pt x="461325" y="58"/>
                  </a:lnTo>
                  <a:lnTo>
                    <a:pt x="462128" y="0"/>
                  </a:lnTo>
                  <a:lnTo>
                    <a:pt x="491859" y="11031"/>
                  </a:lnTo>
                  <a:lnTo>
                    <a:pt x="523340" y="21465"/>
                  </a:lnTo>
                  <a:lnTo>
                    <a:pt x="548884" y="33130"/>
                  </a:lnTo>
                  <a:lnTo>
                    <a:pt x="580054" y="46607"/>
                  </a:lnTo>
                  <a:lnTo>
                    <a:pt x="609919" y="63682"/>
                  </a:lnTo>
                  <a:lnTo>
                    <a:pt x="616515" y="69604"/>
                  </a:lnTo>
                  <a:lnTo>
                    <a:pt x="623582" y="80372"/>
                  </a:lnTo>
                  <a:lnTo>
                    <a:pt x="625490" y="85973"/>
                  </a:lnTo>
                  <a:lnTo>
                    <a:pt x="624403" y="92816"/>
                  </a:lnTo>
                  <a:lnTo>
                    <a:pt x="623098" y="96673"/>
                  </a:lnTo>
                  <a:lnTo>
                    <a:pt x="615840" y="102894"/>
                  </a:lnTo>
                  <a:lnTo>
                    <a:pt x="586491" y="120290"/>
                  </a:lnTo>
                  <a:lnTo>
                    <a:pt x="562112" y="132886"/>
                  </a:lnTo>
                  <a:lnTo>
                    <a:pt x="532231" y="145811"/>
                  </a:lnTo>
                  <a:lnTo>
                    <a:pt x="501847" y="158107"/>
                  </a:lnTo>
                  <a:lnTo>
                    <a:pt x="471341" y="169131"/>
                  </a:lnTo>
                  <a:lnTo>
                    <a:pt x="450668" y="17623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6" name="SMARTInkShape-537"/>
            <p:cNvSpPr/>
            <p:nvPr/>
          </p:nvSpPr>
          <p:spPr>
            <a:xfrm>
              <a:off x="4748349" y="4663563"/>
              <a:ext cx="176349" cy="12941"/>
            </a:xfrm>
            <a:custGeom>
              <a:avLst/>
              <a:gdLst/>
              <a:ahLst/>
              <a:cxnLst/>
              <a:rect l="0" t="0" r="0" b="0"/>
              <a:pathLst>
                <a:path w="176349" h="12941">
                  <a:moveTo>
                    <a:pt x="0" y="12940"/>
                  </a:moveTo>
                  <a:lnTo>
                    <a:pt x="0" y="7316"/>
                  </a:lnTo>
                  <a:lnTo>
                    <a:pt x="725" y="7014"/>
                  </a:lnTo>
                  <a:lnTo>
                    <a:pt x="9039" y="4592"/>
                  </a:lnTo>
                  <a:lnTo>
                    <a:pt x="17805" y="1972"/>
                  </a:lnTo>
                  <a:lnTo>
                    <a:pt x="47087" y="291"/>
                  </a:lnTo>
                  <a:lnTo>
                    <a:pt x="74185" y="0"/>
                  </a:lnTo>
                  <a:lnTo>
                    <a:pt x="105196" y="1848"/>
                  </a:lnTo>
                  <a:lnTo>
                    <a:pt x="135429" y="5057"/>
                  </a:lnTo>
                  <a:lnTo>
                    <a:pt x="164717" y="6142"/>
                  </a:lnTo>
                  <a:lnTo>
                    <a:pt x="176348" y="640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7" name="SMARTInkShape-538"/>
            <p:cNvSpPr/>
            <p:nvPr/>
          </p:nvSpPr>
          <p:spPr>
            <a:xfrm>
              <a:off x="4839788" y="4558937"/>
              <a:ext cx="6533" cy="215538"/>
            </a:xfrm>
            <a:custGeom>
              <a:avLst/>
              <a:gdLst/>
              <a:ahLst/>
              <a:cxnLst/>
              <a:rect l="0" t="0" r="0" b="0"/>
              <a:pathLst>
                <a:path w="6533" h="215538">
                  <a:moveTo>
                    <a:pt x="6532" y="0"/>
                  </a:moveTo>
                  <a:lnTo>
                    <a:pt x="6532" y="3467"/>
                  </a:lnTo>
                  <a:lnTo>
                    <a:pt x="4597" y="7105"/>
                  </a:lnTo>
                  <a:lnTo>
                    <a:pt x="3065" y="9091"/>
                  </a:lnTo>
                  <a:lnTo>
                    <a:pt x="909" y="22287"/>
                  </a:lnTo>
                  <a:lnTo>
                    <a:pt x="120" y="54541"/>
                  </a:lnTo>
                  <a:lnTo>
                    <a:pt x="36" y="79056"/>
                  </a:lnTo>
                  <a:lnTo>
                    <a:pt x="8" y="109878"/>
                  </a:lnTo>
                  <a:lnTo>
                    <a:pt x="2" y="141420"/>
                  </a:lnTo>
                  <a:lnTo>
                    <a:pt x="0" y="169369"/>
                  </a:lnTo>
                  <a:lnTo>
                    <a:pt x="0" y="199926"/>
                  </a:lnTo>
                  <a:lnTo>
                    <a:pt x="0" y="202952"/>
                  </a:lnTo>
                  <a:lnTo>
                    <a:pt x="1935" y="208251"/>
                  </a:lnTo>
                  <a:lnTo>
                    <a:pt x="6532" y="21553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8" name="SMARTInkShape-539"/>
            <p:cNvSpPr/>
            <p:nvPr/>
          </p:nvSpPr>
          <p:spPr>
            <a:xfrm>
              <a:off x="4556833" y="4650387"/>
              <a:ext cx="199912" cy="139782"/>
            </a:xfrm>
            <a:custGeom>
              <a:avLst/>
              <a:gdLst/>
              <a:ahLst/>
              <a:cxnLst/>
              <a:rect l="0" t="0" r="0" b="0"/>
              <a:pathLst>
                <a:path w="199912" h="139782">
                  <a:moveTo>
                    <a:pt x="54355" y="19584"/>
                  </a:moveTo>
                  <a:lnTo>
                    <a:pt x="50888" y="19584"/>
                  </a:lnTo>
                  <a:lnTo>
                    <a:pt x="47251" y="23455"/>
                  </a:lnTo>
                  <a:lnTo>
                    <a:pt x="42489" y="29288"/>
                  </a:lnTo>
                  <a:lnTo>
                    <a:pt x="19244" y="49369"/>
                  </a:lnTo>
                  <a:lnTo>
                    <a:pt x="1181" y="75382"/>
                  </a:lnTo>
                  <a:lnTo>
                    <a:pt x="0" y="86474"/>
                  </a:lnTo>
                  <a:lnTo>
                    <a:pt x="3416" y="103025"/>
                  </a:lnTo>
                  <a:lnTo>
                    <a:pt x="5156" y="107868"/>
                  </a:lnTo>
                  <a:lnTo>
                    <a:pt x="12894" y="117120"/>
                  </a:lnTo>
                  <a:lnTo>
                    <a:pt x="24317" y="125345"/>
                  </a:lnTo>
                  <a:lnTo>
                    <a:pt x="55303" y="136538"/>
                  </a:lnTo>
                  <a:lnTo>
                    <a:pt x="72920" y="139781"/>
                  </a:lnTo>
                  <a:lnTo>
                    <a:pt x="102512" y="138252"/>
                  </a:lnTo>
                  <a:lnTo>
                    <a:pt x="129987" y="136025"/>
                  </a:lnTo>
                  <a:lnTo>
                    <a:pt x="155787" y="126818"/>
                  </a:lnTo>
                  <a:lnTo>
                    <a:pt x="187644" y="106456"/>
                  </a:lnTo>
                  <a:lnTo>
                    <a:pt x="198432" y="90077"/>
                  </a:lnTo>
                  <a:lnTo>
                    <a:pt x="199911" y="77766"/>
                  </a:lnTo>
                  <a:lnTo>
                    <a:pt x="199289" y="71435"/>
                  </a:lnTo>
                  <a:lnTo>
                    <a:pt x="192794" y="58595"/>
                  </a:lnTo>
                  <a:lnTo>
                    <a:pt x="176896" y="41061"/>
                  </a:lnTo>
                  <a:lnTo>
                    <a:pt x="148551" y="22134"/>
                  </a:lnTo>
                  <a:lnTo>
                    <a:pt x="120083" y="12276"/>
                  </a:lnTo>
                  <a:lnTo>
                    <a:pt x="92135" y="4759"/>
                  </a:lnTo>
                  <a:lnTo>
                    <a:pt x="62624" y="932"/>
                  </a:lnTo>
                  <a:lnTo>
                    <a:pt x="30777" y="14"/>
                  </a:lnTo>
                  <a:lnTo>
                    <a:pt x="32507" y="0"/>
                  </a:lnTo>
                  <a:lnTo>
                    <a:pt x="35694" y="1931"/>
                  </a:lnTo>
                  <a:lnTo>
                    <a:pt x="41293" y="652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9" name="SMARTInkShape-540"/>
            <p:cNvSpPr/>
            <p:nvPr/>
          </p:nvSpPr>
          <p:spPr>
            <a:xfrm>
              <a:off x="4330337" y="4630783"/>
              <a:ext cx="194757" cy="110645"/>
            </a:xfrm>
            <a:custGeom>
              <a:avLst/>
              <a:gdLst/>
              <a:ahLst/>
              <a:cxnLst/>
              <a:rect l="0" t="0" r="0" b="0"/>
              <a:pathLst>
                <a:path w="194757" h="110645">
                  <a:moveTo>
                    <a:pt x="13063" y="0"/>
                  </a:moveTo>
                  <a:lnTo>
                    <a:pt x="41284" y="0"/>
                  </a:lnTo>
                  <a:lnTo>
                    <a:pt x="72689" y="1935"/>
                  </a:lnTo>
                  <a:lnTo>
                    <a:pt x="100157" y="7104"/>
                  </a:lnTo>
                  <a:lnTo>
                    <a:pt x="129341" y="15168"/>
                  </a:lnTo>
                  <a:lnTo>
                    <a:pt x="161742" y="30896"/>
                  </a:lnTo>
                  <a:lnTo>
                    <a:pt x="182423" y="47133"/>
                  </a:lnTo>
                  <a:lnTo>
                    <a:pt x="189934" y="57476"/>
                  </a:lnTo>
                  <a:lnTo>
                    <a:pt x="194756" y="72474"/>
                  </a:lnTo>
                  <a:lnTo>
                    <a:pt x="193480" y="79624"/>
                  </a:lnTo>
                  <a:lnTo>
                    <a:pt x="192124" y="83563"/>
                  </a:lnTo>
                  <a:lnTo>
                    <a:pt x="182876" y="89874"/>
                  </a:lnTo>
                  <a:lnTo>
                    <a:pt x="153287" y="99839"/>
                  </a:lnTo>
                  <a:lnTo>
                    <a:pt x="124602" y="106588"/>
                  </a:lnTo>
                  <a:lnTo>
                    <a:pt x="93122" y="109717"/>
                  </a:lnTo>
                  <a:lnTo>
                    <a:pt x="64280" y="110644"/>
                  </a:lnTo>
                  <a:lnTo>
                    <a:pt x="37350" y="107451"/>
                  </a:lnTo>
                  <a:lnTo>
                    <a:pt x="5730" y="104675"/>
                  </a:lnTo>
                  <a:lnTo>
                    <a:pt x="0" y="10450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0" name="SMARTInkShape-541"/>
            <p:cNvSpPr/>
            <p:nvPr/>
          </p:nvSpPr>
          <p:spPr>
            <a:xfrm>
              <a:off x="4349967" y="4611188"/>
              <a:ext cx="13028" cy="372293"/>
            </a:xfrm>
            <a:custGeom>
              <a:avLst/>
              <a:gdLst/>
              <a:ahLst/>
              <a:cxnLst/>
              <a:rect l="0" t="0" r="0" b="0"/>
              <a:pathLst>
                <a:path w="13028" h="372293">
                  <a:moveTo>
                    <a:pt x="6496" y="0"/>
                  </a:moveTo>
                  <a:lnTo>
                    <a:pt x="3029" y="3468"/>
                  </a:lnTo>
                  <a:lnTo>
                    <a:pt x="1327" y="7105"/>
                  </a:lnTo>
                  <a:lnTo>
                    <a:pt x="84" y="35790"/>
                  </a:lnTo>
                  <a:lnTo>
                    <a:pt x="0" y="61647"/>
                  </a:lnTo>
                  <a:lnTo>
                    <a:pt x="1910" y="92289"/>
                  </a:lnTo>
                  <a:lnTo>
                    <a:pt x="4458" y="115040"/>
                  </a:lnTo>
                  <a:lnTo>
                    <a:pt x="5590" y="142085"/>
                  </a:lnTo>
                  <a:lnTo>
                    <a:pt x="6094" y="169104"/>
                  </a:lnTo>
                  <a:lnTo>
                    <a:pt x="6317" y="195626"/>
                  </a:lnTo>
                  <a:lnTo>
                    <a:pt x="6417" y="221928"/>
                  </a:lnTo>
                  <a:lnTo>
                    <a:pt x="6460" y="248132"/>
                  </a:lnTo>
                  <a:lnTo>
                    <a:pt x="6480" y="272841"/>
                  </a:lnTo>
                  <a:lnTo>
                    <a:pt x="6491" y="303072"/>
                  </a:lnTo>
                  <a:lnTo>
                    <a:pt x="6494" y="329688"/>
                  </a:lnTo>
                  <a:lnTo>
                    <a:pt x="6496" y="361564"/>
                  </a:lnTo>
                  <a:lnTo>
                    <a:pt x="6496" y="367040"/>
                  </a:lnTo>
                  <a:lnTo>
                    <a:pt x="7221" y="368791"/>
                  </a:lnTo>
                  <a:lnTo>
                    <a:pt x="8431" y="369958"/>
                  </a:lnTo>
                  <a:lnTo>
                    <a:pt x="13027" y="37229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1" name="SMARTInkShape-542"/>
            <p:cNvSpPr/>
            <p:nvPr/>
          </p:nvSpPr>
          <p:spPr>
            <a:xfrm>
              <a:off x="5277049" y="4295015"/>
              <a:ext cx="202821" cy="151832"/>
            </a:xfrm>
            <a:custGeom>
              <a:avLst/>
              <a:gdLst/>
              <a:ahLst/>
              <a:cxnLst/>
              <a:rect l="0" t="0" r="0" b="0"/>
              <a:pathLst>
                <a:path w="202821" h="151832">
                  <a:moveTo>
                    <a:pt x="137505" y="35322"/>
                  </a:moveTo>
                  <a:lnTo>
                    <a:pt x="140973" y="31855"/>
                  </a:lnTo>
                  <a:lnTo>
                    <a:pt x="144610" y="30153"/>
                  </a:lnTo>
                  <a:lnTo>
                    <a:pt x="146596" y="29699"/>
                  </a:lnTo>
                  <a:lnTo>
                    <a:pt x="152858" y="25592"/>
                  </a:lnTo>
                  <a:lnTo>
                    <a:pt x="155214" y="21806"/>
                  </a:lnTo>
                  <a:lnTo>
                    <a:pt x="155843" y="19779"/>
                  </a:lnTo>
                  <a:lnTo>
                    <a:pt x="155536" y="17704"/>
                  </a:lnTo>
                  <a:lnTo>
                    <a:pt x="153260" y="13461"/>
                  </a:lnTo>
                  <a:lnTo>
                    <a:pt x="147899" y="6993"/>
                  </a:lnTo>
                  <a:lnTo>
                    <a:pt x="138246" y="481"/>
                  </a:lnTo>
                  <a:lnTo>
                    <a:pt x="128401" y="0"/>
                  </a:lnTo>
                  <a:lnTo>
                    <a:pt x="100872" y="5606"/>
                  </a:lnTo>
                  <a:lnTo>
                    <a:pt x="71970" y="14427"/>
                  </a:lnTo>
                  <a:lnTo>
                    <a:pt x="48257" y="26067"/>
                  </a:lnTo>
                  <a:lnTo>
                    <a:pt x="17164" y="51950"/>
                  </a:lnTo>
                  <a:lnTo>
                    <a:pt x="2990" y="69035"/>
                  </a:lnTo>
                  <a:lnTo>
                    <a:pt x="657" y="74489"/>
                  </a:lnTo>
                  <a:lnTo>
                    <a:pt x="0" y="84420"/>
                  </a:lnTo>
                  <a:lnTo>
                    <a:pt x="3710" y="101637"/>
                  </a:lnTo>
                  <a:lnTo>
                    <a:pt x="11275" y="112209"/>
                  </a:lnTo>
                  <a:lnTo>
                    <a:pt x="29709" y="126320"/>
                  </a:lnTo>
                  <a:lnTo>
                    <a:pt x="61944" y="140624"/>
                  </a:lnTo>
                  <a:lnTo>
                    <a:pt x="91087" y="144658"/>
                  </a:lnTo>
                  <a:lnTo>
                    <a:pt x="122704" y="149320"/>
                  </a:lnTo>
                  <a:lnTo>
                    <a:pt x="151585" y="151831"/>
                  </a:lnTo>
                  <a:lnTo>
                    <a:pt x="181410" y="148191"/>
                  </a:lnTo>
                  <a:lnTo>
                    <a:pt x="202820" y="14635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2" name="SMARTInkShape-543"/>
            <p:cNvSpPr/>
            <p:nvPr/>
          </p:nvSpPr>
          <p:spPr>
            <a:xfrm>
              <a:off x="5199017" y="4297680"/>
              <a:ext cx="6533" cy="13064"/>
            </a:xfrm>
            <a:custGeom>
              <a:avLst/>
              <a:gdLst/>
              <a:ahLst/>
              <a:cxnLst/>
              <a:rect l="0" t="0" r="0" b="0"/>
              <a:pathLst>
                <a:path w="6533" h="13064">
                  <a:moveTo>
                    <a:pt x="6532" y="13063"/>
                  </a:moveTo>
                  <a:lnTo>
                    <a:pt x="3064" y="13063"/>
                  </a:lnTo>
                  <a:lnTo>
                    <a:pt x="2042" y="12337"/>
                  </a:lnTo>
                  <a:lnTo>
                    <a:pt x="1362" y="11128"/>
                  </a:lnTo>
                  <a:lnTo>
                    <a:pt x="179" y="6411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3" name="SMARTInkShape-544"/>
            <p:cNvSpPr/>
            <p:nvPr/>
          </p:nvSpPr>
          <p:spPr>
            <a:xfrm>
              <a:off x="4957354" y="4343433"/>
              <a:ext cx="241124" cy="124065"/>
            </a:xfrm>
            <a:custGeom>
              <a:avLst/>
              <a:gdLst/>
              <a:ahLst/>
              <a:cxnLst/>
              <a:rect l="0" t="0" r="0" b="0"/>
              <a:pathLst>
                <a:path w="241124" h="124065">
                  <a:moveTo>
                    <a:pt x="0" y="19561"/>
                  </a:moveTo>
                  <a:lnTo>
                    <a:pt x="3467" y="19561"/>
                  </a:lnTo>
                  <a:lnTo>
                    <a:pt x="7105" y="17626"/>
                  </a:lnTo>
                  <a:lnTo>
                    <a:pt x="12592" y="14347"/>
                  </a:lnTo>
                  <a:lnTo>
                    <a:pt x="43454" y="4207"/>
                  </a:lnTo>
                  <a:lnTo>
                    <a:pt x="68111" y="1224"/>
                  </a:lnTo>
                  <a:lnTo>
                    <a:pt x="97268" y="339"/>
                  </a:lnTo>
                  <a:lnTo>
                    <a:pt x="128889" y="77"/>
                  </a:lnTo>
                  <a:lnTo>
                    <a:pt x="157771" y="0"/>
                  </a:lnTo>
                  <a:lnTo>
                    <a:pt x="184714" y="3444"/>
                  </a:lnTo>
                  <a:lnTo>
                    <a:pt x="213884" y="11836"/>
                  </a:lnTo>
                  <a:lnTo>
                    <a:pt x="228916" y="22675"/>
                  </a:lnTo>
                  <a:lnTo>
                    <a:pt x="235514" y="30863"/>
                  </a:lnTo>
                  <a:lnTo>
                    <a:pt x="238929" y="39340"/>
                  </a:lnTo>
                  <a:lnTo>
                    <a:pt x="241123" y="60077"/>
                  </a:lnTo>
                  <a:lnTo>
                    <a:pt x="235992" y="88965"/>
                  </a:lnTo>
                  <a:lnTo>
                    <a:pt x="231920" y="102214"/>
                  </a:lnTo>
                  <a:lnTo>
                    <a:pt x="222069" y="12406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4" name="SMARTInkShape-545"/>
            <p:cNvSpPr/>
            <p:nvPr/>
          </p:nvSpPr>
          <p:spPr>
            <a:xfrm>
              <a:off x="5068585" y="4238897"/>
              <a:ext cx="19398" cy="248196"/>
            </a:xfrm>
            <a:custGeom>
              <a:avLst/>
              <a:gdLst/>
              <a:ahLst/>
              <a:cxnLst/>
              <a:rect l="0" t="0" r="0" b="0"/>
              <a:pathLst>
                <a:path w="19398" h="248196">
                  <a:moveTo>
                    <a:pt x="19397" y="0"/>
                  </a:moveTo>
                  <a:lnTo>
                    <a:pt x="17462" y="30620"/>
                  </a:lnTo>
                  <a:lnTo>
                    <a:pt x="13774" y="61848"/>
                  </a:lnTo>
                  <a:lnTo>
                    <a:pt x="9668" y="90817"/>
                  </a:lnTo>
                  <a:lnTo>
                    <a:pt x="7322" y="118913"/>
                  </a:lnTo>
                  <a:lnTo>
                    <a:pt x="3161" y="149090"/>
                  </a:lnTo>
                  <a:lnTo>
                    <a:pt x="798" y="177545"/>
                  </a:lnTo>
                  <a:lnTo>
                    <a:pt x="0" y="207226"/>
                  </a:lnTo>
                  <a:lnTo>
                    <a:pt x="1777" y="229754"/>
                  </a:lnTo>
                  <a:lnTo>
                    <a:pt x="6335" y="24819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5" name="SMARTInkShape-546"/>
            <p:cNvSpPr/>
            <p:nvPr/>
          </p:nvSpPr>
          <p:spPr>
            <a:xfrm>
              <a:off x="4846320" y="4298083"/>
              <a:ext cx="126962" cy="180817"/>
            </a:xfrm>
            <a:custGeom>
              <a:avLst/>
              <a:gdLst/>
              <a:ahLst/>
              <a:cxnLst/>
              <a:rect l="0" t="0" r="0" b="0"/>
              <a:pathLst>
                <a:path w="126962" h="180817">
                  <a:moveTo>
                    <a:pt x="97972" y="6128"/>
                  </a:moveTo>
                  <a:lnTo>
                    <a:pt x="97972" y="2661"/>
                  </a:lnTo>
                  <a:lnTo>
                    <a:pt x="96519" y="1640"/>
                  </a:lnTo>
                  <a:lnTo>
                    <a:pt x="83762" y="0"/>
                  </a:lnTo>
                  <a:lnTo>
                    <a:pt x="74964" y="502"/>
                  </a:lnTo>
                  <a:lnTo>
                    <a:pt x="49642" y="6738"/>
                  </a:lnTo>
                  <a:lnTo>
                    <a:pt x="23837" y="14958"/>
                  </a:lnTo>
                  <a:lnTo>
                    <a:pt x="15915" y="21180"/>
                  </a:lnTo>
                  <a:lnTo>
                    <a:pt x="4918" y="33534"/>
                  </a:lnTo>
                  <a:lnTo>
                    <a:pt x="4004" y="37461"/>
                  </a:lnTo>
                  <a:lnTo>
                    <a:pt x="4924" y="47631"/>
                  </a:lnTo>
                  <a:lnTo>
                    <a:pt x="9687" y="57473"/>
                  </a:lnTo>
                  <a:lnTo>
                    <a:pt x="12990" y="62130"/>
                  </a:lnTo>
                  <a:lnTo>
                    <a:pt x="39147" y="80757"/>
                  </a:lnTo>
                  <a:lnTo>
                    <a:pt x="70332" y="102714"/>
                  </a:lnTo>
                  <a:lnTo>
                    <a:pt x="97672" y="121243"/>
                  </a:lnTo>
                  <a:lnTo>
                    <a:pt x="121860" y="138880"/>
                  </a:lnTo>
                  <a:lnTo>
                    <a:pt x="126731" y="147618"/>
                  </a:lnTo>
                  <a:lnTo>
                    <a:pt x="126961" y="156340"/>
                  </a:lnTo>
                  <a:lnTo>
                    <a:pt x="126007" y="160698"/>
                  </a:lnTo>
                  <a:lnTo>
                    <a:pt x="121075" y="167475"/>
                  </a:lnTo>
                  <a:lnTo>
                    <a:pt x="113320" y="172906"/>
                  </a:lnTo>
                  <a:lnTo>
                    <a:pt x="95988" y="179319"/>
                  </a:lnTo>
                  <a:lnTo>
                    <a:pt x="72790" y="180816"/>
                  </a:lnTo>
                  <a:lnTo>
                    <a:pt x="40881" y="175188"/>
                  </a:lnTo>
                  <a:lnTo>
                    <a:pt x="27604" y="170528"/>
                  </a:lnTo>
                  <a:lnTo>
                    <a:pt x="0" y="14982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6" name="SMARTInkShape-547"/>
            <p:cNvSpPr/>
            <p:nvPr/>
          </p:nvSpPr>
          <p:spPr>
            <a:xfrm>
              <a:off x="4652187" y="4330630"/>
              <a:ext cx="141883" cy="142042"/>
            </a:xfrm>
            <a:custGeom>
              <a:avLst/>
              <a:gdLst/>
              <a:ahLst/>
              <a:cxnLst/>
              <a:rect l="0" t="0" r="0" b="0"/>
              <a:pathLst>
                <a:path w="141883" h="142042">
                  <a:moveTo>
                    <a:pt x="141882" y="12770"/>
                  </a:moveTo>
                  <a:lnTo>
                    <a:pt x="141882" y="7147"/>
                  </a:lnTo>
                  <a:lnTo>
                    <a:pt x="138415" y="3040"/>
                  </a:lnTo>
                  <a:lnTo>
                    <a:pt x="134777" y="1189"/>
                  </a:lnTo>
                  <a:lnTo>
                    <a:pt x="126528" y="0"/>
                  </a:lnTo>
                  <a:lnTo>
                    <a:pt x="116609" y="3261"/>
                  </a:lnTo>
                  <a:lnTo>
                    <a:pt x="90551" y="20568"/>
                  </a:lnTo>
                  <a:lnTo>
                    <a:pt x="61751" y="42586"/>
                  </a:lnTo>
                  <a:lnTo>
                    <a:pt x="31791" y="70991"/>
                  </a:lnTo>
                  <a:lnTo>
                    <a:pt x="10848" y="97568"/>
                  </a:lnTo>
                  <a:lnTo>
                    <a:pt x="906" y="119912"/>
                  </a:lnTo>
                  <a:lnTo>
                    <a:pt x="0" y="123387"/>
                  </a:lnTo>
                  <a:lnTo>
                    <a:pt x="123" y="126429"/>
                  </a:lnTo>
                  <a:lnTo>
                    <a:pt x="2194" y="131744"/>
                  </a:lnTo>
                  <a:lnTo>
                    <a:pt x="7469" y="136525"/>
                  </a:lnTo>
                  <a:lnTo>
                    <a:pt x="14651" y="140344"/>
                  </a:lnTo>
                  <a:lnTo>
                    <a:pt x="22681" y="142041"/>
                  </a:lnTo>
                  <a:lnTo>
                    <a:pt x="38829" y="139529"/>
                  </a:lnTo>
                  <a:lnTo>
                    <a:pt x="53936" y="130721"/>
                  </a:lnTo>
                  <a:lnTo>
                    <a:pt x="84313" y="106230"/>
                  </a:lnTo>
                  <a:lnTo>
                    <a:pt x="99585" y="86343"/>
                  </a:lnTo>
                  <a:lnTo>
                    <a:pt x="112535" y="58831"/>
                  </a:lnTo>
                  <a:lnTo>
                    <a:pt x="120145" y="32432"/>
                  </a:lnTo>
                  <a:lnTo>
                    <a:pt x="122061" y="20782"/>
                  </a:lnTo>
                  <a:lnTo>
                    <a:pt x="128512" y="1225"/>
                  </a:lnTo>
                  <a:lnTo>
                    <a:pt x="128615" y="1444"/>
                  </a:lnTo>
                  <a:lnTo>
                    <a:pt x="128727" y="3624"/>
                  </a:lnTo>
                  <a:lnTo>
                    <a:pt x="123187" y="27658"/>
                  </a:lnTo>
                  <a:lnTo>
                    <a:pt x="122406" y="58730"/>
                  </a:lnTo>
                  <a:lnTo>
                    <a:pt x="122311" y="88131"/>
                  </a:lnTo>
                  <a:lnTo>
                    <a:pt x="129395" y="118238"/>
                  </a:lnTo>
                  <a:lnTo>
                    <a:pt x="135350" y="13686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7" name="SMARTInkShape-548"/>
            <p:cNvSpPr/>
            <p:nvPr/>
          </p:nvSpPr>
          <p:spPr>
            <a:xfrm>
              <a:off x="4591594" y="4232365"/>
              <a:ext cx="12941" cy="293916"/>
            </a:xfrm>
            <a:custGeom>
              <a:avLst/>
              <a:gdLst/>
              <a:ahLst/>
              <a:cxnLst/>
              <a:rect l="0" t="0" r="0" b="0"/>
              <a:pathLst>
                <a:path w="12941" h="293916">
                  <a:moveTo>
                    <a:pt x="0" y="0"/>
                  </a:moveTo>
                  <a:lnTo>
                    <a:pt x="0" y="9091"/>
                  </a:lnTo>
                  <a:lnTo>
                    <a:pt x="5926" y="37289"/>
                  </a:lnTo>
                  <a:lnTo>
                    <a:pt x="7078" y="62897"/>
                  </a:lnTo>
                  <a:lnTo>
                    <a:pt x="10967" y="89918"/>
                  </a:lnTo>
                  <a:lnTo>
                    <a:pt x="12442" y="121308"/>
                  </a:lnTo>
                  <a:lnTo>
                    <a:pt x="12787" y="145355"/>
                  </a:lnTo>
                  <a:lnTo>
                    <a:pt x="12940" y="168622"/>
                  </a:lnTo>
                  <a:lnTo>
                    <a:pt x="11091" y="200185"/>
                  </a:lnTo>
                  <a:lnTo>
                    <a:pt x="7882" y="227922"/>
                  </a:lnTo>
                  <a:lnTo>
                    <a:pt x="6798" y="256366"/>
                  </a:lnTo>
                  <a:lnTo>
                    <a:pt x="6542" y="286704"/>
                  </a:lnTo>
                  <a:lnTo>
                    <a:pt x="6532" y="29391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8" name="SMARTInkShape-549"/>
            <p:cNvSpPr/>
            <p:nvPr/>
          </p:nvSpPr>
          <p:spPr>
            <a:xfrm>
              <a:off x="4335355" y="4305198"/>
              <a:ext cx="200024" cy="161258"/>
            </a:xfrm>
            <a:custGeom>
              <a:avLst/>
              <a:gdLst/>
              <a:ahLst/>
              <a:cxnLst/>
              <a:rect l="0" t="0" r="0" b="0"/>
              <a:pathLst>
                <a:path w="200024" h="161258">
                  <a:moveTo>
                    <a:pt x="1514" y="77391"/>
                  </a:moveTo>
                  <a:lnTo>
                    <a:pt x="7137" y="77391"/>
                  </a:lnTo>
                  <a:lnTo>
                    <a:pt x="19020" y="81879"/>
                  </a:lnTo>
                  <a:lnTo>
                    <a:pt x="35487" y="82591"/>
                  </a:lnTo>
                  <a:lnTo>
                    <a:pt x="62492" y="76697"/>
                  </a:lnTo>
                  <a:lnTo>
                    <a:pt x="87073" y="70653"/>
                  </a:lnTo>
                  <a:lnTo>
                    <a:pt x="112741" y="64267"/>
                  </a:lnTo>
                  <a:lnTo>
                    <a:pt x="136795" y="55843"/>
                  </a:lnTo>
                  <a:lnTo>
                    <a:pt x="164428" y="39994"/>
                  </a:lnTo>
                  <a:lnTo>
                    <a:pt x="196699" y="12635"/>
                  </a:lnTo>
                  <a:lnTo>
                    <a:pt x="199128" y="10272"/>
                  </a:lnTo>
                  <a:lnTo>
                    <a:pt x="200023" y="7970"/>
                  </a:lnTo>
                  <a:lnTo>
                    <a:pt x="199893" y="5710"/>
                  </a:lnTo>
                  <a:lnTo>
                    <a:pt x="199081" y="3478"/>
                  </a:lnTo>
                  <a:lnTo>
                    <a:pt x="197088" y="1990"/>
                  </a:lnTo>
                  <a:lnTo>
                    <a:pt x="191003" y="336"/>
                  </a:lnTo>
                  <a:lnTo>
                    <a:pt x="164842" y="0"/>
                  </a:lnTo>
                  <a:lnTo>
                    <a:pt x="139492" y="5031"/>
                  </a:lnTo>
                  <a:lnTo>
                    <a:pt x="109323" y="16117"/>
                  </a:lnTo>
                  <a:lnTo>
                    <a:pt x="78129" y="32868"/>
                  </a:lnTo>
                  <a:lnTo>
                    <a:pt x="50179" y="52345"/>
                  </a:lnTo>
                  <a:lnTo>
                    <a:pt x="18599" y="82630"/>
                  </a:lnTo>
                  <a:lnTo>
                    <a:pt x="4641" y="103133"/>
                  </a:lnTo>
                  <a:lnTo>
                    <a:pt x="0" y="115684"/>
                  </a:lnTo>
                  <a:lnTo>
                    <a:pt x="357" y="126099"/>
                  </a:lnTo>
                  <a:lnTo>
                    <a:pt x="2194" y="130183"/>
                  </a:lnTo>
                  <a:lnTo>
                    <a:pt x="8105" y="136655"/>
                  </a:lnTo>
                  <a:lnTo>
                    <a:pt x="29667" y="151213"/>
                  </a:lnTo>
                  <a:lnTo>
                    <a:pt x="52833" y="158692"/>
                  </a:lnTo>
                  <a:lnTo>
                    <a:pt x="78809" y="161230"/>
                  </a:lnTo>
                  <a:lnTo>
                    <a:pt x="109163" y="161257"/>
                  </a:lnTo>
                  <a:lnTo>
                    <a:pt x="139687" y="156991"/>
                  </a:lnTo>
                  <a:lnTo>
                    <a:pt x="190925" y="14923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90" name="SMARTInkShape-Group67"/>
          <p:cNvGrpSpPr/>
          <p:nvPr/>
        </p:nvGrpSpPr>
        <p:grpSpPr>
          <a:xfrm>
            <a:off x="6049564" y="4356463"/>
            <a:ext cx="1363104" cy="352698"/>
            <a:chOff x="6049564" y="4356463"/>
            <a:chExt cx="1363104" cy="352698"/>
          </a:xfrm>
        </p:grpSpPr>
        <p:sp>
          <p:nvSpPr>
            <p:cNvPr id="80" name="SMARTInkShape-550"/>
            <p:cNvSpPr/>
            <p:nvPr/>
          </p:nvSpPr>
          <p:spPr>
            <a:xfrm>
              <a:off x="7086600" y="4468518"/>
              <a:ext cx="326068" cy="155734"/>
            </a:xfrm>
            <a:custGeom>
              <a:avLst/>
              <a:gdLst/>
              <a:ahLst/>
              <a:cxnLst/>
              <a:rect l="0" t="0" r="0" b="0"/>
              <a:pathLst>
                <a:path w="326068" h="155734">
                  <a:moveTo>
                    <a:pt x="0" y="83887"/>
                  </a:moveTo>
                  <a:lnTo>
                    <a:pt x="0" y="80421"/>
                  </a:lnTo>
                  <a:lnTo>
                    <a:pt x="726" y="79399"/>
                  </a:lnTo>
                  <a:lnTo>
                    <a:pt x="1936" y="78719"/>
                  </a:lnTo>
                  <a:lnTo>
                    <a:pt x="27911" y="71812"/>
                  </a:lnTo>
                  <a:lnTo>
                    <a:pt x="57819" y="70294"/>
                  </a:lnTo>
                  <a:lnTo>
                    <a:pt x="83816" y="66394"/>
                  </a:lnTo>
                  <a:lnTo>
                    <a:pt x="114178" y="64915"/>
                  </a:lnTo>
                  <a:lnTo>
                    <a:pt x="135411" y="64571"/>
                  </a:lnTo>
                  <a:lnTo>
                    <a:pt x="158880" y="64416"/>
                  </a:lnTo>
                  <a:lnTo>
                    <a:pt x="182374" y="63622"/>
                  </a:lnTo>
                  <a:lnTo>
                    <a:pt x="211920" y="59821"/>
                  </a:lnTo>
                  <a:lnTo>
                    <a:pt x="239059" y="58372"/>
                  </a:lnTo>
                  <a:lnTo>
                    <a:pt x="270366" y="55947"/>
                  </a:lnTo>
                  <a:lnTo>
                    <a:pt x="297634" y="45883"/>
                  </a:lnTo>
                  <a:lnTo>
                    <a:pt x="298572" y="44763"/>
                  </a:lnTo>
                  <a:lnTo>
                    <a:pt x="299613" y="41583"/>
                  </a:lnTo>
                  <a:lnTo>
                    <a:pt x="299164" y="39719"/>
                  </a:lnTo>
                  <a:lnTo>
                    <a:pt x="296732" y="35712"/>
                  </a:lnTo>
                  <a:lnTo>
                    <a:pt x="287815" y="29376"/>
                  </a:lnTo>
                  <a:lnTo>
                    <a:pt x="257658" y="16388"/>
                  </a:lnTo>
                  <a:lnTo>
                    <a:pt x="230061" y="7444"/>
                  </a:lnTo>
                  <a:lnTo>
                    <a:pt x="215971" y="4148"/>
                  </a:lnTo>
                  <a:lnTo>
                    <a:pt x="201672" y="0"/>
                  </a:lnTo>
                  <a:lnTo>
                    <a:pt x="199762" y="386"/>
                  </a:lnTo>
                  <a:lnTo>
                    <a:pt x="198489" y="1368"/>
                  </a:lnTo>
                  <a:lnTo>
                    <a:pt x="197640" y="2748"/>
                  </a:lnTo>
                  <a:lnTo>
                    <a:pt x="197800" y="3669"/>
                  </a:lnTo>
                  <a:lnTo>
                    <a:pt x="198632" y="4283"/>
                  </a:lnTo>
                  <a:lnTo>
                    <a:pt x="203271" y="5147"/>
                  </a:lnTo>
                  <a:lnTo>
                    <a:pt x="205182" y="5268"/>
                  </a:lnTo>
                  <a:lnTo>
                    <a:pt x="222712" y="15818"/>
                  </a:lnTo>
                  <a:lnTo>
                    <a:pt x="231789" y="18800"/>
                  </a:lnTo>
                  <a:lnTo>
                    <a:pt x="261676" y="33127"/>
                  </a:lnTo>
                  <a:lnTo>
                    <a:pt x="292035" y="44608"/>
                  </a:lnTo>
                  <a:lnTo>
                    <a:pt x="306419" y="53139"/>
                  </a:lnTo>
                  <a:lnTo>
                    <a:pt x="320817" y="65557"/>
                  </a:lnTo>
                  <a:lnTo>
                    <a:pt x="324014" y="70419"/>
                  </a:lnTo>
                  <a:lnTo>
                    <a:pt x="325435" y="75724"/>
                  </a:lnTo>
                  <a:lnTo>
                    <a:pt x="326067" y="82920"/>
                  </a:lnTo>
                  <a:lnTo>
                    <a:pt x="322476" y="90956"/>
                  </a:lnTo>
                  <a:lnTo>
                    <a:pt x="315316" y="99366"/>
                  </a:lnTo>
                  <a:lnTo>
                    <a:pt x="286761" y="124397"/>
                  </a:lnTo>
                  <a:lnTo>
                    <a:pt x="256579" y="146867"/>
                  </a:lnTo>
                  <a:lnTo>
                    <a:pt x="241663" y="15573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1" name="SMARTInkShape-551"/>
            <p:cNvSpPr/>
            <p:nvPr/>
          </p:nvSpPr>
          <p:spPr>
            <a:xfrm>
              <a:off x="6882617" y="4493623"/>
              <a:ext cx="164795" cy="149718"/>
            </a:xfrm>
            <a:custGeom>
              <a:avLst/>
              <a:gdLst/>
              <a:ahLst/>
              <a:cxnLst/>
              <a:rect l="0" t="0" r="0" b="0"/>
              <a:pathLst>
                <a:path w="164795" h="149718">
                  <a:moveTo>
                    <a:pt x="99480" y="0"/>
                  </a:moveTo>
                  <a:lnTo>
                    <a:pt x="102947" y="0"/>
                  </a:lnTo>
                  <a:lnTo>
                    <a:pt x="106585" y="1935"/>
                  </a:lnTo>
                  <a:lnTo>
                    <a:pt x="110620" y="4488"/>
                  </a:lnTo>
                  <a:lnTo>
                    <a:pt x="117818" y="6262"/>
                  </a:lnTo>
                  <a:lnTo>
                    <a:pt x="116580" y="6411"/>
                  </a:lnTo>
                  <a:lnTo>
                    <a:pt x="102645" y="7241"/>
                  </a:lnTo>
                  <a:lnTo>
                    <a:pt x="74971" y="15620"/>
                  </a:lnTo>
                  <a:lnTo>
                    <a:pt x="47548" y="25475"/>
                  </a:lnTo>
                  <a:lnTo>
                    <a:pt x="21165" y="44946"/>
                  </a:lnTo>
                  <a:lnTo>
                    <a:pt x="9519" y="54810"/>
                  </a:lnTo>
                  <a:lnTo>
                    <a:pt x="1924" y="66451"/>
                  </a:lnTo>
                  <a:lnTo>
                    <a:pt x="0" y="78882"/>
                  </a:lnTo>
                  <a:lnTo>
                    <a:pt x="4678" y="104603"/>
                  </a:lnTo>
                  <a:lnTo>
                    <a:pt x="12352" y="115675"/>
                  </a:lnTo>
                  <a:lnTo>
                    <a:pt x="35017" y="134609"/>
                  </a:lnTo>
                  <a:lnTo>
                    <a:pt x="60948" y="144468"/>
                  </a:lnTo>
                  <a:lnTo>
                    <a:pt x="88143" y="148517"/>
                  </a:lnTo>
                  <a:lnTo>
                    <a:pt x="114588" y="149717"/>
                  </a:lnTo>
                  <a:lnTo>
                    <a:pt x="143587" y="149397"/>
                  </a:lnTo>
                  <a:lnTo>
                    <a:pt x="164794" y="14369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2" name="SMARTInkShape-552"/>
            <p:cNvSpPr/>
            <p:nvPr/>
          </p:nvSpPr>
          <p:spPr>
            <a:xfrm>
              <a:off x="6864531" y="4447903"/>
              <a:ext cx="32658" cy="13063"/>
            </a:xfrm>
            <a:custGeom>
              <a:avLst/>
              <a:gdLst/>
              <a:ahLst/>
              <a:cxnLst/>
              <a:rect l="0" t="0" r="0" b="0"/>
              <a:pathLst>
                <a:path w="32658" h="13063">
                  <a:moveTo>
                    <a:pt x="0" y="0"/>
                  </a:moveTo>
                  <a:lnTo>
                    <a:pt x="9091" y="0"/>
                  </a:lnTo>
                  <a:lnTo>
                    <a:pt x="10414" y="725"/>
                  </a:lnTo>
                  <a:lnTo>
                    <a:pt x="11298" y="1935"/>
                  </a:lnTo>
                  <a:lnTo>
                    <a:pt x="11886" y="3467"/>
                  </a:lnTo>
                  <a:lnTo>
                    <a:pt x="32657" y="1306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3" name="SMARTInkShape-553"/>
            <p:cNvSpPr/>
            <p:nvPr/>
          </p:nvSpPr>
          <p:spPr>
            <a:xfrm>
              <a:off x="6629400" y="4540002"/>
              <a:ext cx="208198" cy="110376"/>
            </a:xfrm>
            <a:custGeom>
              <a:avLst/>
              <a:gdLst/>
              <a:ahLst/>
              <a:cxnLst/>
              <a:rect l="0" t="0" r="0" b="0"/>
              <a:pathLst>
                <a:path w="208198" h="110376">
                  <a:moveTo>
                    <a:pt x="0" y="18935"/>
                  </a:moveTo>
                  <a:lnTo>
                    <a:pt x="5624" y="18935"/>
                  </a:lnTo>
                  <a:lnTo>
                    <a:pt x="9730" y="15468"/>
                  </a:lnTo>
                  <a:lnTo>
                    <a:pt x="15451" y="13765"/>
                  </a:lnTo>
                  <a:lnTo>
                    <a:pt x="45577" y="11858"/>
                  </a:lnTo>
                  <a:lnTo>
                    <a:pt x="70997" y="7968"/>
                  </a:lnTo>
                  <a:lnTo>
                    <a:pt x="100461" y="5767"/>
                  </a:lnTo>
                  <a:lnTo>
                    <a:pt x="127898" y="1568"/>
                  </a:lnTo>
                  <a:lnTo>
                    <a:pt x="153688" y="0"/>
                  </a:lnTo>
                  <a:lnTo>
                    <a:pt x="174714" y="262"/>
                  </a:lnTo>
                  <a:lnTo>
                    <a:pt x="199796" y="8457"/>
                  </a:lnTo>
                  <a:lnTo>
                    <a:pt x="204912" y="12585"/>
                  </a:lnTo>
                  <a:lnTo>
                    <a:pt x="206277" y="14702"/>
                  </a:lnTo>
                  <a:lnTo>
                    <a:pt x="208197" y="28082"/>
                  </a:lnTo>
                  <a:lnTo>
                    <a:pt x="199843" y="59261"/>
                  </a:lnTo>
                  <a:lnTo>
                    <a:pt x="190662" y="90477"/>
                  </a:lnTo>
                  <a:lnTo>
                    <a:pt x="189411" y="11037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4" name="SMARTInkShape-554"/>
            <p:cNvSpPr/>
            <p:nvPr/>
          </p:nvSpPr>
          <p:spPr>
            <a:xfrm>
              <a:off x="6707777" y="4395651"/>
              <a:ext cx="13064" cy="261258"/>
            </a:xfrm>
            <a:custGeom>
              <a:avLst/>
              <a:gdLst/>
              <a:ahLst/>
              <a:cxnLst/>
              <a:rect l="0" t="0" r="0" b="0"/>
              <a:pathLst>
                <a:path w="13064" h="261258">
                  <a:moveTo>
                    <a:pt x="13063" y="0"/>
                  </a:moveTo>
                  <a:lnTo>
                    <a:pt x="13063" y="28685"/>
                  </a:lnTo>
                  <a:lnTo>
                    <a:pt x="9595" y="59691"/>
                  </a:lnTo>
                  <a:lnTo>
                    <a:pt x="7439" y="90178"/>
                  </a:lnTo>
                  <a:lnTo>
                    <a:pt x="6800" y="122191"/>
                  </a:lnTo>
                  <a:lnTo>
                    <a:pt x="4716" y="145747"/>
                  </a:lnTo>
                  <a:lnTo>
                    <a:pt x="2096" y="169279"/>
                  </a:lnTo>
                  <a:lnTo>
                    <a:pt x="621" y="198848"/>
                  </a:lnTo>
                  <a:lnTo>
                    <a:pt x="184" y="225267"/>
                  </a:lnTo>
                  <a:lnTo>
                    <a:pt x="17" y="256342"/>
                  </a:lnTo>
                  <a:lnTo>
                    <a:pt x="0" y="26125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5" name="SMARTInkShape-555"/>
            <p:cNvSpPr/>
            <p:nvPr/>
          </p:nvSpPr>
          <p:spPr>
            <a:xfrm>
              <a:off x="6459582" y="4528070"/>
              <a:ext cx="195945" cy="141129"/>
            </a:xfrm>
            <a:custGeom>
              <a:avLst/>
              <a:gdLst/>
              <a:ahLst/>
              <a:cxnLst/>
              <a:rect l="0" t="0" r="0" b="0"/>
              <a:pathLst>
                <a:path w="195945" h="141129">
                  <a:moveTo>
                    <a:pt x="0" y="96181"/>
                  </a:moveTo>
                  <a:lnTo>
                    <a:pt x="30896" y="96181"/>
                  </a:lnTo>
                  <a:lnTo>
                    <a:pt x="61346" y="91012"/>
                  </a:lnTo>
                  <a:lnTo>
                    <a:pt x="90657" y="86451"/>
                  </a:lnTo>
                  <a:lnTo>
                    <a:pt x="121901" y="77836"/>
                  </a:lnTo>
                  <a:lnTo>
                    <a:pt x="149789" y="64846"/>
                  </a:lnTo>
                  <a:lnTo>
                    <a:pt x="162368" y="58306"/>
                  </a:lnTo>
                  <a:lnTo>
                    <a:pt x="180334" y="38303"/>
                  </a:lnTo>
                  <a:lnTo>
                    <a:pt x="186723" y="26539"/>
                  </a:lnTo>
                  <a:lnTo>
                    <a:pt x="187619" y="23627"/>
                  </a:lnTo>
                  <a:lnTo>
                    <a:pt x="186680" y="16521"/>
                  </a:lnTo>
                  <a:lnTo>
                    <a:pt x="185413" y="12594"/>
                  </a:lnTo>
                  <a:lnTo>
                    <a:pt x="180135" y="6297"/>
                  </a:lnTo>
                  <a:lnTo>
                    <a:pt x="176697" y="3601"/>
                  </a:lnTo>
                  <a:lnTo>
                    <a:pt x="167069" y="606"/>
                  </a:lnTo>
                  <a:lnTo>
                    <a:pt x="155534" y="0"/>
                  </a:lnTo>
                  <a:lnTo>
                    <a:pt x="128452" y="5525"/>
                  </a:lnTo>
                  <a:lnTo>
                    <a:pt x="112970" y="10895"/>
                  </a:lnTo>
                  <a:lnTo>
                    <a:pt x="85291" y="30148"/>
                  </a:lnTo>
                  <a:lnTo>
                    <a:pt x="58859" y="51610"/>
                  </a:lnTo>
                  <a:lnTo>
                    <a:pt x="46146" y="70395"/>
                  </a:lnTo>
                  <a:lnTo>
                    <a:pt x="36075" y="95523"/>
                  </a:lnTo>
                  <a:lnTo>
                    <a:pt x="34177" y="105807"/>
                  </a:lnTo>
                  <a:lnTo>
                    <a:pt x="35121" y="110581"/>
                  </a:lnTo>
                  <a:lnTo>
                    <a:pt x="43387" y="124235"/>
                  </a:lnTo>
                  <a:lnTo>
                    <a:pt x="50973" y="133082"/>
                  </a:lnTo>
                  <a:lnTo>
                    <a:pt x="61118" y="137982"/>
                  </a:lnTo>
                  <a:lnTo>
                    <a:pt x="88838" y="141128"/>
                  </a:lnTo>
                  <a:lnTo>
                    <a:pt x="110264" y="138205"/>
                  </a:lnTo>
                  <a:lnTo>
                    <a:pt x="133867" y="129275"/>
                  </a:lnTo>
                  <a:lnTo>
                    <a:pt x="162636" y="108766"/>
                  </a:lnTo>
                  <a:lnTo>
                    <a:pt x="185413" y="89986"/>
                  </a:lnTo>
                  <a:lnTo>
                    <a:pt x="195944" y="7658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6" name="SMARTInkShape-556"/>
            <p:cNvSpPr/>
            <p:nvPr/>
          </p:nvSpPr>
          <p:spPr>
            <a:xfrm>
              <a:off x="6296297" y="4480560"/>
              <a:ext cx="148837" cy="169818"/>
            </a:xfrm>
            <a:custGeom>
              <a:avLst/>
              <a:gdLst/>
              <a:ahLst/>
              <a:cxnLst/>
              <a:rect l="0" t="0" r="0" b="0"/>
              <a:pathLst>
                <a:path w="148837" h="169818">
                  <a:moveTo>
                    <a:pt x="0" y="0"/>
                  </a:moveTo>
                  <a:lnTo>
                    <a:pt x="0" y="9090"/>
                  </a:lnTo>
                  <a:lnTo>
                    <a:pt x="5624" y="37831"/>
                  </a:lnTo>
                  <a:lnTo>
                    <a:pt x="11566" y="65771"/>
                  </a:lnTo>
                  <a:lnTo>
                    <a:pt x="16893" y="90043"/>
                  </a:lnTo>
                  <a:lnTo>
                    <a:pt x="19061" y="122316"/>
                  </a:lnTo>
                  <a:lnTo>
                    <a:pt x="19547" y="154089"/>
                  </a:lnTo>
                  <a:lnTo>
                    <a:pt x="19595" y="169690"/>
                  </a:lnTo>
                  <a:lnTo>
                    <a:pt x="17658" y="141411"/>
                  </a:lnTo>
                  <a:lnTo>
                    <a:pt x="13970" y="113648"/>
                  </a:lnTo>
                  <a:lnTo>
                    <a:pt x="16799" y="88747"/>
                  </a:lnTo>
                  <a:lnTo>
                    <a:pt x="24982" y="59541"/>
                  </a:lnTo>
                  <a:lnTo>
                    <a:pt x="35786" y="40865"/>
                  </a:lnTo>
                  <a:lnTo>
                    <a:pt x="43966" y="33160"/>
                  </a:lnTo>
                  <a:lnTo>
                    <a:pt x="52440" y="29252"/>
                  </a:lnTo>
                  <a:lnTo>
                    <a:pt x="56730" y="28210"/>
                  </a:lnTo>
                  <a:lnTo>
                    <a:pt x="73173" y="30211"/>
                  </a:lnTo>
                  <a:lnTo>
                    <a:pt x="93744" y="38113"/>
                  </a:lnTo>
                  <a:lnTo>
                    <a:pt x="105527" y="45001"/>
                  </a:lnTo>
                  <a:lnTo>
                    <a:pt x="114150" y="54834"/>
                  </a:lnTo>
                  <a:lnTo>
                    <a:pt x="132491" y="85249"/>
                  </a:lnTo>
                  <a:lnTo>
                    <a:pt x="143199" y="113037"/>
                  </a:lnTo>
                  <a:lnTo>
                    <a:pt x="148836" y="142797"/>
                  </a:lnTo>
                  <a:lnTo>
                    <a:pt x="143691" y="16981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7" name="SMARTInkShape-557"/>
            <p:cNvSpPr/>
            <p:nvPr/>
          </p:nvSpPr>
          <p:spPr>
            <a:xfrm>
              <a:off x="6244046" y="4513217"/>
              <a:ext cx="6532" cy="137161"/>
            </a:xfrm>
            <a:custGeom>
              <a:avLst/>
              <a:gdLst/>
              <a:ahLst/>
              <a:cxnLst/>
              <a:rect l="0" t="0" r="0" b="0"/>
              <a:pathLst>
                <a:path w="6532" h="137161">
                  <a:moveTo>
                    <a:pt x="6531" y="0"/>
                  </a:moveTo>
                  <a:lnTo>
                    <a:pt x="6531" y="29360"/>
                  </a:lnTo>
                  <a:lnTo>
                    <a:pt x="4595" y="54825"/>
                  </a:lnTo>
                  <a:lnTo>
                    <a:pt x="907" y="84127"/>
                  </a:lnTo>
                  <a:lnTo>
                    <a:pt x="79" y="114938"/>
                  </a:lnTo>
                  <a:lnTo>
                    <a:pt x="0" y="13716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8" name="SMARTInkShape-558"/>
            <p:cNvSpPr/>
            <p:nvPr/>
          </p:nvSpPr>
          <p:spPr>
            <a:xfrm>
              <a:off x="6049564" y="4532811"/>
              <a:ext cx="142231" cy="156365"/>
            </a:xfrm>
            <a:custGeom>
              <a:avLst/>
              <a:gdLst/>
              <a:ahLst/>
              <a:cxnLst/>
              <a:rect l="0" t="0" r="0" b="0"/>
              <a:pathLst>
                <a:path w="142231" h="156365">
                  <a:moveTo>
                    <a:pt x="129167" y="0"/>
                  </a:moveTo>
                  <a:lnTo>
                    <a:pt x="125700" y="0"/>
                  </a:lnTo>
                  <a:lnTo>
                    <a:pt x="116609" y="3467"/>
                  </a:lnTo>
                  <a:lnTo>
                    <a:pt x="85074" y="24445"/>
                  </a:lnTo>
                  <a:lnTo>
                    <a:pt x="56918" y="36975"/>
                  </a:lnTo>
                  <a:lnTo>
                    <a:pt x="28025" y="52675"/>
                  </a:lnTo>
                  <a:lnTo>
                    <a:pt x="14532" y="65440"/>
                  </a:lnTo>
                  <a:lnTo>
                    <a:pt x="3472" y="82756"/>
                  </a:lnTo>
                  <a:lnTo>
                    <a:pt x="0" y="95803"/>
                  </a:lnTo>
                  <a:lnTo>
                    <a:pt x="964" y="99428"/>
                  </a:lnTo>
                  <a:lnTo>
                    <a:pt x="29283" y="128721"/>
                  </a:lnTo>
                  <a:lnTo>
                    <a:pt x="45628" y="138127"/>
                  </a:lnTo>
                  <a:lnTo>
                    <a:pt x="75143" y="147807"/>
                  </a:lnTo>
                  <a:lnTo>
                    <a:pt x="102691" y="154773"/>
                  </a:lnTo>
                  <a:lnTo>
                    <a:pt x="125631" y="156364"/>
                  </a:lnTo>
                  <a:lnTo>
                    <a:pt x="133158" y="154646"/>
                  </a:lnTo>
                  <a:lnTo>
                    <a:pt x="142230" y="15022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9" name="SMARTInkShape-559"/>
            <p:cNvSpPr/>
            <p:nvPr/>
          </p:nvSpPr>
          <p:spPr>
            <a:xfrm>
              <a:off x="6074229" y="4356463"/>
              <a:ext cx="16827" cy="352698"/>
            </a:xfrm>
            <a:custGeom>
              <a:avLst/>
              <a:gdLst/>
              <a:ahLst/>
              <a:cxnLst/>
              <a:rect l="0" t="0" r="0" b="0"/>
              <a:pathLst>
                <a:path w="16827" h="352698">
                  <a:moveTo>
                    <a:pt x="13063" y="0"/>
                  </a:moveTo>
                  <a:lnTo>
                    <a:pt x="14998" y="30620"/>
                  </a:lnTo>
                  <a:lnTo>
                    <a:pt x="16826" y="46266"/>
                  </a:lnTo>
                  <a:lnTo>
                    <a:pt x="14500" y="75475"/>
                  </a:lnTo>
                  <a:lnTo>
                    <a:pt x="12762" y="107835"/>
                  </a:lnTo>
                  <a:lnTo>
                    <a:pt x="9785" y="132110"/>
                  </a:lnTo>
                  <a:lnTo>
                    <a:pt x="6042" y="157412"/>
                  </a:lnTo>
                  <a:lnTo>
                    <a:pt x="2685" y="182447"/>
                  </a:lnTo>
                  <a:lnTo>
                    <a:pt x="1194" y="205668"/>
                  </a:lnTo>
                  <a:lnTo>
                    <a:pt x="530" y="228084"/>
                  </a:lnTo>
                  <a:lnTo>
                    <a:pt x="236" y="250141"/>
                  </a:lnTo>
                  <a:lnTo>
                    <a:pt x="70" y="282234"/>
                  </a:lnTo>
                  <a:lnTo>
                    <a:pt x="20" y="309000"/>
                  </a:lnTo>
                  <a:lnTo>
                    <a:pt x="1" y="340498"/>
                  </a:lnTo>
                  <a:lnTo>
                    <a:pt x="0" y="35269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99" name="SMARTInkShape-Group68"/>
          <p:cNvGrpSpPr/>
          <p:nvPr/>
        </p:nvGrpSpPr>
        <p:grpSpPr>
          <a:xfrm>
            <a:off x="7537269" y="4180114"/>
            <a:ext cx="907868" cy="280852"/>
            <a:chOff x="7537269" y="4180114"/>
            <a:chExt cx="907868" cy="280852"/>
          </a:xfrm>
        </p:grpSpPr>
        <p:sp>
          <p:nvSpPr>
            <p:cNvPr id="91" name="SMARTInkShape-560"/>
            <p:cNvSpPr/>
            <p:nvPr/>
          </p:nvSpPr>
          <p:spPr>
            <a:xfrm>
              <a:off x="8405948" y="4180114"/>
              <a:ext cx="39189" cy="280852"/>
            </a:xfrm>
            <a:custGeom>
              <a:avLst/>
              <a:gdLst/>
              <a:ahLst/>
              <a:cxnLst/>
              <a:rect l="0" t="0" r="0" b="0"/>
              <a:pathLst>
                <a:path w="39189" h="280852">
                  <a:moveTo>
                    <a:pt x="39188" y="0"/>
                  </a:moveTo>
                  <a:lnTo>
                    <a:pt x="33565" y="0"/>
                  </a:lnTo>
                  <a:lnTo>
                    <a:pt x="33262" y="726"/>
                  </a:lnTo>
                  <a:lnTo>
                    <a:pt x="32663" y="28101"/>
                  </a:lnTo>
                  <a:lnTo>
                    <a:pt x="28171" y="53368"/>
                  </a:lnTo>
                  <a:lnTo>
                    <a:pt x="24594" y="85559"/>
                  </a:lnTo>
                  <a:lnTo>
                    <a:pt x="19142" y="111227"/>
                  </a:lnTo>
                  <a:lnTo>
                    <a:pt x="12928" y="137217"/>
                  </a:lnTo>
                  <a:lnTo>
                    <a:pt x="8427" y="163303"/>
                  </a:lnTo>
                  <a:lnTo>
                    <a:pt x="3438" y="194656"/>
                  </a:lnTo>
                  <a:lnTo>
                    <a:pt x="679" y="221814"/>
                  </a:lnTo>
                  <a:lnTo>
                    <a:pt x="91" y="251225"/>
                  </a:lnTo>
                  <a:lnTo>
                    <a:pt x="0" y="28085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2" name="SMARTInkShape-561"/>
            <p:cNvSpPr/>
            <p:nvPr/>
          </p:nvSpPr>
          <p:spPr>
            <a:xfrm>
              <a:off x="8233595" y="4325469"/>
              <a:ext cx="126634" cy="76715"/>
            </a:xfrm>
            <a:custGeom>
              <a:avLst/>
              <a:gdLst/>
              <a:ahLst/>
              <a:cxnLst/>
              <a:rect l="0" t="0" r="0" b="0"/>
              <a:pathLst>
                <a:path w="126634" h="76715">
                  <a:moveTo>
                    <a:pt x="113571" y="4868"/>
                  </a:moveTo>
                  <a:lnTo>
                    <a:pt x="91283" y="4868"/>
                  </a:lnTo>
                  <a:lnTo>
                    <a:pt x="62900" y="17142"/>
                  </a:lnTo>
                  <a:lnTo>
                    <a:pt x="30779" y="33927"/>
                  </a:lnTo>
                  <a:lnTo>
                    <a:pt x="909" y="58944"/>
                  </a:lnTo>
                  <a:lnTo>
                    <a:pt x="0" y="61238"/>
                  </a:lnTo>
                  <a:lnTo>
                    <a:pt x="120" y="63494"/>
                  </a:lnTo>
                  <a:lnTo>
                    <a:pt x="925" y="65723"/>
                  </a:lnTo>
                  <a:lnTo>
                    <a:pt x="2188" y="67210"/>
                  </a:lnTo>
                  <a:lnTo>
                    <a:pt x="5526" y="68861"/>
                  </a:lnTo>
                  <a:lnTo>
                    <a:pt x="21315" y="70066"/>
                  </a:lnTo>
                  <a:lnTo>
                    <a:pt x="36887" y="66680"/>
                  </a:lnTo>
                  <a:lnTo>
                    <a:pt x="65440" y="49202"/>
                  </a:lnTo>
                  <a:lnTo>
                    <a:pt x="96139" y="22076"/>
                  </a:lnTo>
                  <a:lnTo>
                    <a:pt x="107760" y="9886"/>
                  </a:lnTo>
                  <a:lnTo>
                    <a:pt x="112575" y="2081"/>
                  </a:lnTo>
                  <a:lnTo>
                    <a:pt x="116273" y="0"/>
                  </a:lnTo>
                  <a:lnTo>
                    <a:pt x="117549" y="172"/>
                  </a:lnTo>
                  <a:lnTo>
                    <a:pt x="118401" y="1011"/>
                  </a:lnTo>
                  <a:lnTo>
                    <a:pt x="119766" y="4106"/>
                  </a:lnTo>
                  <a:lnTo>
                    <a:pt x="120092" y="35555"/>
                  </a:lnTo>
                  <a:lnTo>
                    <a:pt x="119374" y="52806"/>
                  </a:lnTo>
                  <a:lnTo>
                    <a:pt x="116339" y="65115"/>
                  </a:lnTo>
                  <a:lnTo>
                    <a:pt x="119913" y="76219"/>
                  </a:lnTo>
                  <a:lnTo>
                    <a:pt x="126633" y="7671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3" name="SMARTInkShape-562"/>
            <p:cNvSpPr/>
            <p:nvPr/>
          </p:nvSpPr>
          <p:spPr>
            <a:xfrm>
              <a:off x="8050151" y="4327926"/>
              <a:ext cx="152326" cy="113446"/>
            </a:xfrm>
            <a:custGeom>
              <a:avLst/>
              <a:gdLst/>
              <a:ahLst/>
              <a:cxnLst/>
              <a:rect l="0" t="0" r="0" b="0"/>
              <a:pathLst>
                <a:path w="152326" h="113446">
                  <a:moveTo>
                    <a:pt x="22695" y="22005"/>
                  </a:moveTo>
                  <a:lnTo>
                    <a:pt x="19226" y="25472"/>
                  </a:lnTo>
                  <a:lnTo>
                    <a:pt x="17525" y="29110"/>
                  </a:lnTo>
                  <a:lnTo>
                    <a:pt x="9565" y="61605"/>
                  </a:lnTo>
                  <a:lnTo>
                    <a:pt x="0" y="88616"/>
                  </a:lnTo>
                  <a:lnTo>
                    <a:pt x="3052" y="106496"/>
                  </a:lnTo>
                  <a:lnTo>
                    <a:pt x="6553" y="103323"/>
                  </a:lnTo>
                  <a:lnTo>
                    <a:pt x="8263" y="99754"/>
                  </a:lnTo>
                  <a:lnTo>
                    <a:pt x="20718" y="67312"/>
                  </a:lnTo>
                  <a:lnTo>
                    <a:pt x="31429" y="40542"/>
                  </a:lnTo>
                  <a:lnTo>
                    <a:pt x="42292" y="12673"/>
                  </a:lnTo>
                  <a:lnTo>
                    <a:pt x="50997" y="971"/>
                  </a:lnTo>
                  <a:lnTo>
                    <a:pt x="53901" y="0"/>
                  </a:lnTo>
                  <a:lnTo>
                    <a:pt x="66216" y="1950"/>
                  </a:lnTo>
                  <a:lnTo>
                    <a:pt x="71231" y="9209"/>
                  </a:lnTo>
                  <a:lnTo>
                    <a:pt x="74213" y="29154"/>
                  </a:lnTo>
                  <a:lnTo>
                    <a:pt x="74003" y="43314"/>
                  </a:lnTo>
                  <a:lnTo>
                    <a:pt x="66869" y="72295"/>
                  </a:lnTo>
                  <a:lnTo>
                    <a:pt x="64099" y="78465"/>
                  </a:lnTo>
                  <a:lnTo>
                    <a:pt x="62174" y="91538"/>
                  </a:lnTo>
                  <a:lnTo>
                    <a:pt x="61352" y="92309"/>
                  </a:lnTo>
                  <a:lnTo>
                    <a:pt x="58502" y="93166"/>
                  </a:lnTo>
                  <a:lnTo>
                    <a:pt x="58177" y="93394"/>
                  </a:lnTo>
                  <a:lnTo>
                    <a:pt x="59752" y="93648"/>
                  </a:lnTo>
                  <a:lnTo>
                    <a:pt x="60462" y="92990"/>
                  </a:lnTo>
                  <a:lnTo>
                    <a:pt x="61252" y="90324"/>
                  </a:lnTo>
                  <a:lnTo>
                    <a:pt x="61696" y="84743"/>
                  </a:lnTo>
                  <a:lnTo>
                    <a:pt x="63735" y="80610"/>
                  </a:lnTo>
                  <a:lnTo>
                    <a:pt x="73013" y="63938"/>
                  </a:lnTo>
                  <a:lnTo>
                    <a:pt x="83461" y="42787"/>
                  </a:lnTo>
                  <a:lnTo>
                    <a:pt x="107778" y="12344"/>
                  </a:lnTo>
                  <a:lnTo>
                    <a:pt x="118783" y="5354"/>
                  </a:lnTo>
                  <a:lnTo>
                    <a:pt x="128575" y="3283"/>
                  </a:lnTo>
                  <a:lnTo>
                    <a:pt x="132470" y="2992"/>
                  </a:lnTo>
                  <a:lnTo>
                    <a:pt x="138733" y="4605"/>
                  </a:lnTo>
                  <a:lnTo>
                    <a:pt x="141419" y="6050"/>
                  </a:lnTo>
                  <a:lnTo>
                    <a:pt x="148666" y="15020"/>
                  </a:lnTo>
                  <a:lnTo>
                    <a:pt x="151944" y="30338"/>
                  </a:lnTo>
                  <a:lnTo>
                    <a:pt x="152325" y="50530"/>
                  </a:lnTo>
                  <a:lnTo>
                    <a:pt x="146646" y="82316"/>
                  </a:lnTo>
                  <a:lnTo>
                    <a:pt x="140260" y="11344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4" name="SMARTInkShape-563"/>
            <p:cNvSpPr/>
            <p:nvPr/>
          </p:nvSpPr>
          <p:spPr>
            <a:xfrm>
              <a:off x="7974907" y="4323805"/>
              <a:ext cx="39157" cy="101459"/>
            </a:xfrm>
            <a:custGeom>
              <a:avLst/>
              <a:gdLst/>
              <a:ahLst/>
              <a:cxnLst/>
              <a:rect l="0" t="0" r="0" b="0"/>
              <a:pathLst>
                <a:path w="39157" h="101459">
                  <a:moveTo>
                    <a:pt x="26093" y="6532"/>
                  </a:moveTo>
                  <a:lnTo>
                    <a:pt x="25367" y="25476"/>
                  </a:lnTo>
                  <a:lnTo>
                    <a:pt x="14953" y="54086"/>
                  </a:lnTo>
                  <a:lnTo>
                    <a:pt x="1247" y="85783"/>
                  </a:lnTo>
                  <a:lnTo>
                    <a:pt x="0" y="101023"/>
                  </a:lnTo>
                  <a:lnTo>
                    <a:pt x="715" y="101458"/>
                  </a:lnTo>
                  <a:lnTo>
                    <a:pt x="1917" y="101021"/>
                  </a:lnTo>
                  <a:lnTo>
                    <a:pt x="5593" y="98575"/>
                  </a:lnTo>
                  <a:lnTo>
                    <a:pt x="8399" y="69595"/>
                  </a:lnTo>
                  <a:lnTo>
                    <a:pt x="19728" y="37630"/>
                  </a:lnTo>
                  <a:lnTo>
                    <a:pt x="30469" y="12267"/>
                  </a:lnTo>
                  <a:lnTo>
                    <a:pt x="39156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5" name="SMARTInkShape-564"/>
            <p:cNvSpPr/>
            <p:nvPr/>
          </p:nvSpPr>
          <p:spPr>
            <a:xfrm>
              <a:off x="7857308" y="4299059"/>
              <a:ext cx="94269" cy="129103"/>
            </a:xfrm>
            <a:custGeom>
              <a:avLst/>
              <a:gdLst/>
              <a:ahLst/>
              <a:cxnLst/>
              <a:rect l="0" t="0" r="0" b="0"/>
              <a:pathLst>
                <a:path w="94269" h="129103">
                  <a:moveTo>
                    <a:pt x="0" y="103124"/>
                  </a:moveTo>
                  <a:lnTo>
                    <a:pt x="15168" y="89891"/>
                  </a:lnTo>
                  <a:lnTo>
                    <a:pt x="43666" y="69188"/>
                  </a:lnTo>
                  <a:lnTo>
                    <a:pt x="69681" y="51838"/>
                  </a:lnTo>
                  <a:lnTo>
                    <a:pt x="93504" y="19453"/>
                  </a:lnTo>
                  <a:lnTo>
                    <a:pt x="94268" y="16138"/>
                  </a:lnTo>
                  <a:lnTo>
                    <a:pt x="94052" y="13201"/>
                  </a:lnTo>
                  <a:lnTo>
                    <a:pt x="91875" y="8004"/>
                  </a:lnTo>
                  <a:lnTo>
                    <a:pt x="88488" y="3275"/>
                  </a:lnTo>
                  <a:lnTo>
                    <a:pt x="84565" y="689"/>
                  </a:lnTo>
                  <a:lnTo>
                    <a:pt x="82502" y="0"/>
                  </a:lnTo>
                  <a:lnTo>
                    <a:pt x="76340" y="1169"/>
                  </a:lnTo>
                  <a:lnTo>
                    <a:pt x="68762" y="4834"/>
                  </a:lnTo>
                  <a:lnTo>
                    <a:pt x="38249" y="28004"/>
                  </a:lnTo>
                  <a:lnTo>
                    <a:pt x="20768" y="45306"/>
                  </a:lnTo>
                  <a:lnTo>
                    <a:pt x="5083" y="73658"/>
                  </a:lnTo>
                  <a:lnTo>
                    <a:pt x="1506" y="87539"/>
                  </a:lnTo>
                  <a:lnTo>
                    <a:pt x="2605" y="96439"/>
                  </a:lnTo>
                  <a:lnTo>
                    <a:pt x="5757" y="113979"/>
                  </a:lnTo>
                  <a:lnTo>
                    <a:pt x="8193" y="117618"/>
                  </a:lnTo>
                  <a:lnTo>
                    <a:pt x="16704" y="123595"/>
                  </a:lnTo>
                  <a:lnTo>
                    <a:pt x="30269" y="127574"/>
                  </a:lnTo>
                  <a:lnTo>
                    <a:pt x="62212" y="129102"/>
                  </a:lnTo>
                  <a:lnTo>
                    <a:pt x="84909" y="12271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6" name="SMARTInkShape-565"/>
            <p:cNvSpPr/>
            <p:nvPr/>
          </p:nvSpPr>
          <p:spPr>
            <a:xfrm>
              <a:off x="7720150" y="4206240"/>
              <a:ext cx="84908" cy="228601"/>
            </a:xfrm>
            <a:custGeom>
              <a:avLst/>
              <a:gdLst/>
              <a:ahLst/>
              <a:cxnLst/>
              <a:rect l="0" t="0" r="0" b="0"/>
              <a:pathLst>
                <a:path w="84908" h="228601">
                  <a:moveTo>
                    <a:pt x="13061" y="0"/>
                  </a:moveTo>
                  <a:lnTo>
                    <a:pt x="7437" y="0"/>
                  </a:lnTo>
                  <a:lnTo>
                    <a:pt x="7135" y="725"/>
                  </a:lnTo>
                  <a:lnTo>
                    <a:pt x="6554" y="27911"/>
                  </a:lnTo>
                  <a:lnTo>
                    <a:pt x="6535" y="57818"/>
                  </a:lnTo>
                  <a:lnTo>
                    <a:pt x="6531" y="83090"/>
                  </a:lnTo>
                  <a:lnTo>
                    <a:pt x="6530" y="108964"/>
                  </a:lnTo>
                  <a:lnTo>
                    <a:pt x="6530" y="135014"/>
                  </a:lnTo>
                  <a:lnTo>
                    <a:pt x="4594" y="165953"/>
                  </a:lnTo>
                  <a:lnTo>
                    <a:pt x="604" y="194843"/>
                  </a:lnTo>
                  <a:lnTo>
                    <a:pt x="5" y="220716"/>
                  </a:lnTo>
                  <a:lnTo>
                    <a:pt x="0" y="218200"/>
                  </a:lnTo>
                  <a:lnTo>
                    <a:pt x="1934" y="214785"/>
                  </a:lnTo>
                  <a:lnTo>
                    <a:pt x="3466" y="212859"/>
                  </a:lnTo>
                  <a:lnTo>
                    <a:pt x="5623" y="199745"/>
                  </a:lnTo>
                  <a:lnTo>
                    <a:pt x="8345" y="172692"/>
                  </a:lnTo>
                  <a:lnTo>
                    <a:pt x="17655" y="142752"/>
                  </a:lnTo>
                  <a:lnTo>
                    <a:pt x="21875" y="133356"/>
                  </a:lnTo>
                  <a:lnTo>
                    <a:pt x="28107" y="126277"/>
                  </a:lnTo>
                  <a:lnTo>
                    <a:pt x="34987" y="121437"/>
                  </a:lnTo>
                  <a:lnTo>
                    <a:pt x="40465" y="119286"/>
                  </a:lnTo>
                  <a:lnTo>
                    <a:pt x="42943" y="119438"/>
                  </a:lnTo>
                  <a:lnTo>
                    <a:pt x="47629" y="121543"/>
                  </a:lnTo>
                  <a:lnTo>
                    <a:pt x="54348" y="126808"/>
                  </a:lnTo>
                  <a:lnTo>
                    <a:pt x="73106" y="154098"/>
                  </a:lnTo>
                  <a:lnTo>
                    <a:pt x="81823" y="177114"/>
                  </a:lnTo>
                  <a:lnTo>
                    <a:pt x="84636" y="209664"/>
                  </a:lnTo>
                  <a:lnTo>
                    <a:pt x="84907" y="22860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7" name="SMARTInkShape-566"/>
            <p:cNvSpPr/>
            <p:nvPr/>
          </p:nvSpPr>
          <p:spPr>
            <a:xfrm>
              <a:off x="7537269" y="4369526"/>
              <a:ext cx="117566" cy="13064"/>
            </a:xfrm>
            <a:custGeom>
              <a:avLst/>
              <a:gdLst/>
              <a:ahLst/>
              <a:cxnLst/>
              <a:rect l="0" t="0" r="0" b="0"/>
              <a:pathLst>
                <a:path w="117566" h="13064">
                  <a:moveTo>
                    <a:pt x="0" y="13063"/>
                  </a:moveTo>
                  <a:lnTo>
                    <a:pt x="28399" y="13063"/>
                  </a:lnTo>
                  <a:lnTo>
                    <a:pt x="46393" y="11128"/>
                  </a:lnTo>
                  <a:lnTo>
                    <a:pt x="75445" y="7439"/>
                  </a:lnTo>
                  <a:lnTo>
                    <a:pt x="106235" y="2221"/>
                  </a:lnTo>
                  <a:lnTo>
                    <a:pt x="117565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8" name="SMARTInkShape-567"/>
            <p:cNvSpPr/>
            <p:nvPr/>
          </p:nvSpPr>
          <p:spPr>
            <a:xfrm>
              <a:off x="7615646" y="4212771"/>
              <a:ext cx="19595" cy="248195"/>
            </a:xfrm>
            <a:custGeom>
              <a:avLst/>
              <a:gdLst/>
              <a:ahLst/>
              <a:cxnLst/>
              <a:rect l="0" t="0" r="0" b="0"/>
              <a:pathLst>
                <a:path w="19595" h="248195">
                  <a:moveTo>
                    <a:pt x="19594" y="0"/>
                  </a:moveTo>
                  <a:lnTo>
                    <a:pt x="18869" y="23433"/>
                  </a:lnTo>
                  <a:lnTo>
                    <a:pt x="14424" y="48413"/>
                  </a:lnTo>
                  <a:lnTo>
                    <a:pt x="13466" y="74579"/>
                  </a:lnTo>
                  <a:lnTo>
                    <a:pt x="11247" y="103378"/>
                  </a:lnTo>
                  <a:lnTo>
                    <a:pt x="7929" y="132230"/>
                  </a:lnTo>
                  <a:lnTo>
                    <a:pt x="6945" y="161826"/>
                  </a:lnTo>
                  <a:lnTo>
                    <a:pt x="6654" y="188979"/>
                  </a:lnTo>
                  <a:lnTo>
                    <a:pt x="6555" y="217226"/>
                  </a:lnTo>
                  <a:lnTo>
                    <a:pt x="5811" y="236057"/>
                  </a:lnTo>
                  <a:lnTo>
                    <a:pt x="0" y="24819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106" name="SMARTInkShape-Group69"/>
          <p:cNvGrpSpPr/>
          <p:nvPr/>
        </p:nvGrpSpPr>
        <p:grpSpPr>
          <a:xfrm>
            <a:off x="7611828" y="4441371"/>
            <a:ext cx="878761" cy="267790"/>
            <a:chOff x="7611828" y="4441371"/>
            <a:chExt cx="878761" cy="267790"/>
          </a:xfrm>
        </p:grpSpPr>
        <p:sp>
          <p:nvSpPr>
            <p:cNvPr id="100" name="SMARTInkShape-568"/>
            <p:cNvSpPr/>
            <p:nvPr/>
          </p:nvSpPr>
          <p:spPr>
            <a:xfrm>
              <a:off x="8464733" y="4441371"/>
              <a:ext cx="13062" cy="235133"/>
            </a:xfrm>
            <a:custGeom>
              <a:avLst/>
              <a:gdLst/>
              <a:ahLst/>
              <a:cxnLst/>
              <a:rect l="0" t="0" r="0" b="0"/>
              <a:pathLst>
                <a:path w="13062" h="235133">
                  <a:moveTo>
                    <a:pt x="6530" y="0"/>
                  </a:moveTo>
                  <a:lnTo>
                    <a:pt x="267" y="0"/>
                  </a:lnTo>
                  <a:lnTo>
                    <a:pt x="0" y="28101"/>
                  </a:lnTo>
                  <a:lnTo>
                    <a:pt x="4486" y="57856"/>
                  </a:lnTo>
                  <a:lnTo>
                    <a:pt x="6651" y="83102"/>
                  </a:lnTo>
                  <a:lnTo>
                    <a:pt x="10839" y="109693"/>
                  </a:lnTo>
                  <a:lnTo>
                    <a:pt x="12402" y="139504"/>
                  </a:lnTo>
                  <a:lnTo>
                    <a:pt x="12866" y="167045"/>
                  </a:lnTo>
                  <a:lnTo>
                    <a:pt x="13003" y="192864"/>
                  </a:lnTo>
                  <a:lnTo>
                    <a:pt x="13053" y="224728"/>
                  </a:lnTo>
                  <a:lnTo>
                    <a:pt x="13061" y="23513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1" name="SMARTInkShape-569"/>
            <p:cNvSpPr/>
            <p:nvPr/>
          </p:nvSpPr>
          <p:spPr>
            <a:xfrm>
              <a:off x="8364160" y="4536728"/>
              <a:ext cx="126429" cy="152838"/>
            </a:xfrm>
            <a:custGeom>
              <a:avLst/>
              <a:gdLst/>
              <a:ahLst/>
              <a:cxnLst/>
              <a:rect l="0" t="0" r="0" b="0"/>
              <a:pathLst>
                <a:path w="126429" h="152838">
                  <a:moveTo>
                    <a:pt x="120166" y="61398"/>
                  </a:moveTo>
                  <a:lnTo>
                    <a:pt x="120166" y="52307"/>
                  </a:lnTo>
                  <a:lnTo>
                    <a:pt x="122101" y="48165"/>
                  </a:lnTo>
                  <a:lnTo>
                    <a:pt x="123634" y="46044"/>
                  </a:lnTo>
                  <a:lnTo>
                    <a:pt x="125790" y="36125"/>
                  </a:lnTo>
                  <a:lnTo>
                    <a:pt x="126428" y="23994"/>
                  </a:lnTo>
                  <a:lnTo>
                    <a:pt x="125067" y="20496"/>
                  </a:lnTo>
                  <a:lnTo>
                    <a:pt x="111959" y="7317"/>
                  </a:lnTo>
                  <a:lnTo>
                    <a:pt x="101607" y="541"/>
                  </a:lnTo>
                  <a:lnTo>
                    <a:pt x="91598" y="0"/>
                  </a:lnTo>
                  <a:lnTo>
                    <a:pt x="70898" y="5566"/>
                  </a:lnTo>
                  <a:lnTo>
                    <a:pt x="40570" y="21390"/>
                  </a:lnTo>
                  <a:lnTo>
                    <a:pt x="21361" y="42206"/>
                  </a:lnTo>
                  <a:lnTo>
                    <a:pt x="7417" y="68985"/>
                  </a:lnTo>
                  <a:lnTo>
                    <a:pt x="560" y="87836"/>
                  </a:lnTo>
                  <a:lnTo>
                    <a:pt x="0" y="98790"/>
                  </a:lnTo>
                  <a:lnTo>
                    <a:pt x="5553" y="117649"/>
                  </a:lnTo>
                  <a:lnTo>
                    <a:pt x="15006" y="130961"/>
                  </a:lnTo>
                  <a:lnTo>
                    <a:pt x="30466" y="144098"/>
                  </a:lnTo>
                  <a:lnTo>
                    <a:pt x="42563" y="148953"/>
                  </a:lnTo>
                  <a:lnTo>
                    <a:pt x="73822" y="152326"/>
                  </a:lnTo>
                  <a:lnTo>
                    <a:pt x="100571" y="15283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2" name="SMARTInkShape-570"/>
            <p:cNvSpPr/>
            <p:nvPr/>
          </p:nvSpPr>
          <p:spPr>
            <a:xfrm>
              <a:off x="8118566" y="4572000"/>
              <a:ext cx="124098" cy="117566"/>
            </a:xfrm>
            <a:custGeom>
              <a:avLst/>
              <a:gdLst/>
              <a:ahLst/>
              <a:cxnLst/>
              <a:rect l="0" t="0" r="0" b="0"/>
              <a:pathLst>
                <a:path w="124098" h="117566">
                  <a:moveTo>
                    <a:pt x="0" y="0"/>
                  </a:moveTo>
                  <a:lnTo>
                    <a:pt x="0" y="20977"/>
                  </a:lnTo>
                  <a:lnTo>
                    <a:pt x="5623" y="40388"/>
                  </a:lnTo>
                  <a:lnTo>
                    <a:pt x="5200" y="42891"/>
                  </a:lnTo>
                  <a:lnTo>
                    <a:pt x="2795" y="47607"/>
                  </a:lnTo>
                  <a:lnTo>
                    <a:pt x="2589" y="49881"/>
                  </a:lnTo>
                  <a:lnTo>
                    <a:pt x="5868" y="57467"/>
                  </a:lnTo>
                  <a:lnTo>
                    <a:pt x="5364" y="57905"/>
                  </a:lnTo>
                  <a:lnTo>
                    <a:pt x="21" y="58780"/>
                  </a:lnTo>
                  <a:lnTo>
                    <a:pt x="3473" y="55315"/>
                  </a:lnTo>
                  <a:lnTo>
                    <a:pt x="5171" y="51677"/>
                  </a:lnTo>
                  <a:lnTo>
                    <a:pt x="11566" y="36076"/>
                  </a:lnTo>
                  <a:lnTo>
                    <a:pt x="15542" y="27887"/>
                  </a:lnTo>
                  <a:lnTo>
                    <a:pt x="21663" y="21344"/>
                  </a:lnTo>
                  <a:lnTo>
                    <a:pt x="37419" y="11231"/>
                  </a:lnTo>
                  <a:lnTo>
                    <a:pt x="50195" y="7924"/>
                  </a:lnTo>
                  <a:lnTo>
                    <a:pt x="58836" y="9086"/>
                  </a:lnTo>
                  <a:lnTo>
                    <a:pt x="79836" y="17754"/>
                  </a:lnTo>
                  <a:lnTo>
                    <a:pt x="85798" y="21921"/>
                  </a:lnTo>
                  <a:lnTo>
                    <a:pt x="99302" y="39486"/>
                  </a:lnTo>
                  <a:lnTo>
                    <a:pt x="111303" y="70820"/>
                  </a:lnTo>
                  <a:lnTo>
                    <a:pt x="116328" y="85593"/>
                  </a:lnTo>
                  <a:lnTo>
                    <a:pt x="118047" y="99988"/>
                  </a:lnTo>
                  <a:lnTo>
                    <a:pt x="124097" y="11756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3" name="SMARTInkShape-571"/>
            <p:cNvSpPr/>
            <p:nvPr/>
          </p:nvSpPr>
          <p:spPr>
            <a:xfrm>
              <a:off x="7936893" y="4558937"/>
              <a:ext cx="135954" cy="111035"/>
            </a:xfrm>
            <a:custGeom>
              <a:avLst/>
              <a:gdLst/>
              <a:ahLst/>
              <a:cxnLst/>
              <a:rect l="0" t="0" r="0" b="0"/>
              <a:pathLst>
                <a:path w="135954" h="111035">
                  <a:moveTo>
                    <a:pt x="24918" y="0"/>
                  </a:moveTo>
                  <a:lnTo>
                    <a:pt x="24192" y="16781"/>
                  </a:lnTo>
                  <a:lnTo>
                    <a:pt x="13621" y="47746"/>
                  </a:lnTo>
                  <a:lnTo>
                    <a:pt x="10444" y="63979"/>
                  </a:lnTo>
                  <a:lnTo>
                    <a:pt x="0" y="92249"/>
                  </a:lnTo>
                  <a:lnTo>
                    <a:pt x="323" y="94882"/>
                  </a:lnTo>
                  <a:lnTo>
                    <a:pt x="2618" y="99743"/>
                  </a:lnTo>
                  <a:lnTo>
                    <a:pt x="7989" y="106560"/>
                  </a:lnTo>
                  <a:lnTo>
                    <a:pt x="14007" y="109046"/>
                  </a:lnTo>
                  <a:lnTo>
                    <a:pt x="29698" y="110642"/>
                  </a:lnTo>
                  <a:lnTo>
                    <a:pt x="42462" y="107451"/>
                  </a:lnTo>
                  <a:lnTo>
                    <a:pt x="59778" y="99145"/>
                  </a:lnTo>
                  <a:lnTo>
                    <a:pt x="85155" y="75921"/>
                  </a:lnTo>
                  <a:lnTo>
                    <a:pt x="107841" y="45885"/>
                  </a:lnTo>
                  <a:lnTo>
                    <a:pt x="109434" y="40511"/>
                  </a:lnTo>
                  <a:lnTo>
                    <a:pt x="109565" y="40796"/>
                  </a:lnTo>
                  <a:lnTo>
                    <a:pt x="109817" y="58044"/>
                  </a:lnTo>
                  <a:lnTo>
                    <a:pt x="107886" y="64018"/>
                  </a:lnTo>
                  <a:lnTo>
                    <a:pt x="106356" y="66628"/>
                  </a:lnTo>
                  <a:lnTo>
                    <a:pt x="106062" y="69819"/>
                  </a:lnTo>
                  <a:lnTo>
                    <a:pt x="109188" y="86102"/>
                  </a:lnTo>
                  <a:lnTo>
                    <a:pt x="110852" y="88607"/>
                  </a:lnTo>
                  <a:lnTo>
                    <a:pt x="135953" y="11103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4" name="SMARTInkShape-572"/>
            <p:cNvSpPr/>
            <p:nvPr/>
          </p:nvSpPr>
          <p:spPr>
            <a:xfrm>
              <a:off x="7761614" y="4558937"/>
              <a:ext cx="126433" cy="116684"/>
            </a:xfrm>
            <a:custGeom>
              <a:avLst/>
              <a:gdLst/>
              <a:ahLst/>
              <a:cxnLst/>
              <a:rect l="0" t="0" r="0" b="0"/>
              <a:pathLst>
                <a:path w="126433" h="116684">
                  <a:moveTo>
                    <a:pt x="69568" y="19594"/>
                  </a:moveTo>
                  <a:lnTo>
                    <a:pt x="69568" y="23061"/>
                  </a:lnTo>
                  <a:lnTo>
                    <a:pt x="68117" y="24082"/>
                  </a:lnTo>
                  <a:lnTo>
                    <a:pt x="62635" y="25217"/>
                  </a:lnTo>
                  <a:lnTo>
                    <a:pt x="59866" y="26972"/>
                  </a:lnTo>
                  <a:lnTo>
                    <a:pt x="51051" y="35649"/>
                  </a:lnTo>
                  <a:lnTo>
                    <a:pt x="26598" y="51185"/>
                  </a:lnTo>
                  <a:lnTo>
                    <a:pt x="2956" y="80619"/>
                  </a:lnTo>
                  <a:lnTo>
                    <a:pt x="49" y="89292"/>
                  </a:lnTo>
                  <a:lnTo>
                    <a:pt x="0" y="92911"/>
                  </a:lnTo>
                  <a:lnTo>
                    <a:pt x="1880" y="98867"/>
                  </a:lnTo>
                  <a:lnTo>
                    <a:pt x="7019" y="106300"/>
                  </a:lnTo>
                  <a:lnTo>
                    <a:pt x="20071" y="113099"/>
                  </a:lnTo>
                  <a:lnTo>
                    <a:pt x="40224" y="116683"/>
                  </a:lnTo>
                  <a:lnTo>
                    <a:pt x="68717" y="115456"/>
                  </a:lnTo>
                  <a:lnTo>
                    <a:pt x="95526" y="108440"/>
                  </a:lnTo>
                  <a:lnTo>
                    <a:pt x="111771" y="98735"/>
                  </a:lnTo>
                  <a:lnTo>
                    <a:pt x="122309" y="86667"/>
                  </a:lnTo>
                  <a:lnTo>
                    <a:pt x="125667" y="76256"/>
                  </a:lnTo>
                  <a:lnTo>
                    <a:pt x="126432" y="64371"/>
                  </a:lnTo>
                  <a:lnTo>
                    <a:pt x="121012" y="40938"/>
                  </a:lnTo>
                  <a:lnTo>
                    <a:pt x="116380" y="31258"/>
                  </a:lnTo>
                  <a:lnTo>
                    <a:pt x="105614" y="18373"/>
                  </a:lnTo>
                  <a:lnTo>
                    <a:pt x="7610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5" name="SMARTInkShape-573"/>
            <p:cNvSpPr/>
            <p:nvPr/>
          </p:nvSpPr>
          <p:spPr>
            <a:xfrm>
              <a:off x="7611828" y="4532835"/>
              <a:ext cx="138911" cy="176326"/>
            </a:xfrm>
            <a:custGeom>
              <a:avLst/>
              <a:gdLst/>
              <a:ahLst/>
              <a:cxnLst/>
              <a:rect l="0" t="0" r="0" b="0"/>
              <a:pathLst>
                <a:path w="138911" h="176326">
                  <a:moveTo>
                    <a:pt x="121383" y="6508"/>
                  </a:moveTo>
                  <a:lnTo>
                    <a:pt x="121383" y="3040"/>
                  </a:lnTo>
                  <a:lnTo>
                    <a:pt x="120657" y="2020"/>
                  </a:lnTo>
                  <a:lnTo>
                    <a:pt x="119447" y="1338"/>
                  </a:lnTo>
                  <a:lnTo>
                    <a:pt x="112343" y="380"/>
                  </a:lnTo>
                  <a:lnTo>
                    <a:pt x="80759" y="0"/>
                  </a:lnTo>
                  <a:lnTo>
                    <a:pt x="51296" y="5195"/>
                  </a:lnTo>
                  <a:lnTo>
                    <a:pt x="20579" y="15330"/>
                  </a:lnTo>
                  <a:lnTo>
                    <a:pt x="3392" y="23947"/>
                  </a:lnTo>
                  <a:lnTo>
                    <a:pt x="0" y="28290"/>
                  </a:lnTo>
                  <a:lnTo>
                    <a:pt x="547" y="31189"/>
                  </a:lnTo>
                  <a:lnTo>
                    <a:pt x="5026" y="38281"/>
                  </a:lnTo>
                  <a:lnTo>
                    <a:pt x="31530" y="57603"/>
                  </a:lnTo>
                  <a:lnTo>
                    <a:pt x="56942" y="73415"/>
                  </a:lnTo>
                  <a:lnTo>
                    <a:pt x="87608" y="93048"/>
                  </a:lnTo>
                  <a:lnTo>
                    <a:pt x="114631" y="110903"/>
                  </a:lnTo>
                  <a:lnTo>
                    <a:pt x="126365" y="119671"/>
                  </a:lnTo>
                  <a:lnTo>
                    <a:pt x="133998" y="128406"/>
                  </a:lnTo>
                  <a:lnTo>
                    <a:pt x="137876" y="137127"/>
                  </a:lnTo>
                  <a:lnTo>
                    <a:pt x="138910" y="141484"/>
                  </a:lnTo>
                  <a:lnTo>
                    <a:pt x="138148" y="145841"/>
                  </a:lnTo>
                  <a:lnTo>
                    <a:pt x="133430" y="154552"/>
                  </a:lnTo>
                  <a:lnTo>
                    <a:pt x="122613" y="164148"/>
                  </a:lnTo>
                  <a:lnTo>
                    <a:pt x="96253" y="173167"/>
                  </a:lnTo>
                  <a:lnTo>
                    <a:pt x="67394" y="175701"/>
                  </a:lnTo>
                  <a:lnTo>
                    <a:pt x="35063" y="176243"/>
                  </a:lnTo>
                  <a:lnTo>
                    <a:pt x="10349" y="17632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116" name="SMARTInkShape-Group70"/>
          <p:cNvGrpSpPr/>
          <p:nvPr/>
        </p:nvGrpSpPr>
        <p:grpSpPr>
          <a:xfrm>
            <a:off x="7641772" y="4787537"/>
            <a:ext cx="862149" cy="222070"/>
            <a:chOff x="7641772" y="4787537"/>
            <a:chExt cx="862149" cy="222070"/>
          </a:xfrm>
        </p:grpSpPr>
        <p:sp>
          <p:nvSpPr>
            <p:cNvPr id="107" name="SMARTInkShape-574"/>
            <p:cNvSpPr/>
            <p:nvPr/>
          </p:nvSpPr>
          <p:spPr>
            <a:xfrm>
              <a:off x="8347687" y="4840064"/>
              <a:ext cx="156234" cy="149948"/>
            </a:xfrm>
            <a:custGeom>
              <a:avLst/>
              <a:gdLst/>
              <a:ahLst/>
              <a:cxnLst/>
              <a:rect l="0" t="0" r="0" b="0"/>
              <a:pathLst>
                <a:path w="156234" h="149948">
                  <a:moveTo>
                    <a:pt x="97449" y="12787"/>
                  </a:moveTo>
                  <a:lnTo>
                    <a:pt x="97449" y="656"/>
                  </a:lnTo>
                  <a:lnTo>
                    <a:pt x="90516" y="0"/>
                  </a:lnTo>
                  <a:lnTo>
                    <a:pt x="57977" y="7118"/>
                  </a:lnTo>
                  <a:lnTo>
                    <a:pt x="25636" y="28485"/>
                  </a:lnTo>
                  <a:lnTo>
                    <a:pt x="8382" y="45535"/>
                  </a:lnTo>
                  <a:lnTo>
                    <a:pt x="3437" y="54193"/>
                  </a:lnTo>
                  <a:lnTo>
                    <a:pt x="260" y="71578"/>
                  </a:lnTo>
                  <a:lnTo>
                    <a:pt x="0" y="75930"/>
                  </a:lnTo>
                  <a:lnTo>
                    <a:pt x="2003" y="80283"/>
                  </a:lnTo>
                  <a:lnTo>
                    <a:pt x="28443" y="106405"/>
                  </a:lnTo>
                  <a:lnTo>
                    <a:pt x="46764" y="118741"/>
                  </a:lnTo>
                  <a:lnTo>
                    <a:pt x="78595" y="129780"/>
                  </a:lnTo>
                  <a:lnTo>
                    <a:pt x="104201" y="136715"/>
                  </a:lnTo>
                  <a:lnTo>
                    <a:pt x="135391" y="145559"/>
                  </a:lnTo>
                  <a:lnTo>
                    <a:pt x="156233" y="14994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8" name="SMARTInkShape-575"/>
            <p:cNvSpPr/>
            <p:nvPr/>
          </p:nvSpPr>
          <p:spPr>
            <a:xfrm>
              <a:off x="8307977" y="4820194"/>
              <a:ext cx="19596" cy="13064"/>
            </a:xfrm>
            <a:custGeom>
              <a:avLst/>
              <a:gdLst/>
              <a:ahLst/>
              <a:cxnLst/>
              <a:rect l="0" t="0" r="0" b="0"/>
              <a:pathLst>
                <a:path w="19596" h="13064">
                  <a:moveTo>
                    <a:pt x="0" y="0"/>
                  </a:moveTo>
                  <a:lnTo>
                    <a:pt x="3468" y="0"/>
                  </a:lnTo>
                  <a:lnTo>
                    <a:pt x="7105" y="1935"/>
                  </a:lnTo>
                  <a:lnTo>
                    <a:pt x="19595" y="1306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9" name="SMARTInkShape-576"/>
            <p:cNvSpPr/>
            <p:nvPr/>
          </p:nvSpPr>
          <p:spPr>
            <a:xfrm>
              <a:off x="8118566" y="4872717"/>
              <a:ext cx="162862" cy="78107"/>
            </a:xfrm>
            <a:custGeom>
              <a:avLst/>
              <a:gdLst/>
              <a:ahLst/>
              <a:cxnLst/>
              <a:rect l="0" t="0" r="0" b="0"/>
              <a:pathLst>
                <a:path w="162862" h="78107">
                  <a:moveTo>
                    <a:pt x="0" y="25854"/>
                  </a:moveTo>
                  <a:lnTo>
                    <a:pt x="0" y="22387"/>
                  </a:lnTo>
                  <a:lnTo>
                    <a:pt x="1451" y="21366"/>
                  </a:lnTo>
                  <a:lnTo>
                    <a:pt x="30706" y="13779"/>
                  </a:lnTo>
                  <a:lnTo>
                    <a:pt x="59385" y="7752"/>
                  </a:lnTo>
                  <a:lnTo>
                    <a:pt x="88495" y="6555"/>
                  </a:lnTo>
                  <a:lnTo>
                    <a:pt x="118540" y="4364"/>
                  </a:lnTo>
                  <a:lnTo>
                    <a:pt x="150784" y="0"/>
                  </a:lnTo>
                  <a:lnTo>
                    <a:pt x="156037" y="1784"/>
                  </a:lnTo>
                  <a:lnTo>
                    <a:pt x="158453" y="3276"/>
                  </a:lnTo>
                  <a:lnTo>
                    <a:pt x="160064" y="4996"/>
                  </a:lnTo>
                  <a:lnTo>
                    <a:pt x="161853" y="8844"/>
                  </a:lnTo>
                  <a:lnTo>
                    <a:pt x="162861" y="15089"/>
                  </a:lnTo>
                  <a:lnTo>
                    <a:pt x="161162" y="19377"/>
                  </a:lnTo>
                  <a:lnTo>
                    <a:pt x="145059" y="47158"/>
                  </a:lnTo>
                  <a:lnTo>
                    <a:pt x="135549" y="56276"/>
                  </a:lnTo>
                  <a:lnTo>
                    <a:pt x="124097" y="7810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0" name="SMARTInkShape-577"/>
            <p:cNvSpPr/>
            <p:nvPr/>
          </p:nvSpPr>
          <p:spPr>
            <a:xfrm>
              <a:off x="8190411" y="4787537"/>
              <a:ext cx="6532" cy="156756"/>
            </a:xfrm>
            <a:custGeom>
              <a:avLst/>
              <a:gdLst/>
              <a:ahLst/>
              <a:cxnLst/>
              <a:rect l="0" t="0" r="0" b="0"/>
              <a:pathLst>
                <a:path w="6532" h="156756">
                  <a:moveTo>
                    <a:pt x="6531" y="0"/>
                  </a:moveTo>
                  <a:lnTo>
                    <a:pt x="6531" y="28685"/>
                  </a:lnTo>
                  <a:lnTo>
                    <a:pt x="6531" y="59846"/>
                  </a:lnTo>
                  <a:lnTo>
                    <a:pt x="6531" y="90145"/>
                  </a:lnTo>
                  <a:lnTo>
                    <a:pt x="6531" y="117309"/>
                  </a:lnTo>
                  <a:lnTo>
                    <a:pt x="908" y="149798"/>
                  </a:lnTo>
                  <a:lnTo>
                    <a:pt x="0" y="15675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1" name="SMARTInkShape-578"/>
            <p:cNvSpPr/>
            <p:nvPr/>
          </p:nvSpPr>
          <p:spPr>
            <a:xfrm>
              <a:off x="7987936" y="4866051"/>
              <a:ext cx="104114" cy="97835"/>
            </a:xfrm>
            <a:custGeom>
              <a:avLst/>
              <a:gdLst/>
              <a:ahLst/>
              <a:cxnLst/>
              <a:rect l="0" t="0" r="0" b="0"/>
              <a:pathLst>
                <a:path w="104114" h="97835">
                  <a:moveTo>
                    <a:pt x="0" y="65178"/>
                  </a:moveTo>
                  <a:lnTo>
                    <a:pt x="3469" y="65178"/>
                  </a:lnTo>
                  <a:lnTo>
                    <a:pt x="7105" y="63242"/>
                  </a:lnTo>
                  <a:lnTo>
                    <a:pt x="9091" y="61710"/>
                  </a:lnTo>
                  <a:lnTo>
                    <a:pt x="15169" y="60008"/>
                  </a:lnTo>
                  <a:lnTo>
                    <a:pt x="26749" y="57114"/>
                  </a:lnTo>
                  <a:lnTo>
                    <a:pt x="39375" y="53596"/>
                  </a:lnTo>
                  <a:lnTo>
                    <a:pt x="47254" y="52047"/>
                  </a:lnTo>
                  <a:lnTo>
                    <a:pt x="76473" y="36786"/>
                  </a:lnTo>
                  <a:lnTo>
                    <a:pt x="93258" y="23804"/>
                  </a:lnTo>
                  <a:lnTo>
                    <a:pt x="100044" y="13810"/>
                  </a:lnTo>
                  <a:lnTo>
                    <a:pt x="104113" y="1422"/>
                  </a:lnTo>
                  <a:lnTo>
                    <a:pt x="103518" y="903"/>
                  </a:lnTo>
                  <a:lnTo>
                    <a:pt x="100921" y="325"/>
                  </a:lnTo>
                  <a:lnTo>
                    <a:pt x="91911" y="0"/>
                  </a:lnTo>
                  <a:lnTo>
                    <a:pt x="75864" y="5104"/>
                  </a:lnTo>
                  <a:lnTo>
                    <a:pt x="45557" y="18083"/>
                  </a:lnTo>
                  <a:lnTo>
                    <a:pt x="31803" y="29049"/>
                  </a:lnTo>
                  <a:lnTo>
                    <a:pt x="13269" y="58698"/>
                  </a:lnTo>
                  <a:lnTo>
                    <a:pt x="11023" y="63035"/>
                  </a:lnTo>
                  <a:lnTo>
                    <a:pt x="10252" y="66652"/>
                  </a:lnTo>
                  <a:lnTo>
                    <a:pt x="10463" y="69788"/>
                  </a:lnTo>
                  <a:lnTo>
                    <a:pt x="12634" y="75210"/>
                  </a:lnTo>
                  <a:lnTo>
                    <a:pt x="16018" y="80038"/>
                  </a:lnTo>
                  <a:lnTo>
                    <a:pt x="25469" y="86836"/>
                  </a:lnTo>
                  <a:lnTo>
                    <a:pt x="53675" y="94378"/>
                  </a:lnTo>
                  <a:lnTo>
                    <a:pt x="78378" y="9783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2" name="SMARTInkShape-579"/>
            <p:cNvSpPr/>
            <p:nvPr/>
          </p:nvSpPr>
          <p:spPr>
            <a:xfrm>
              <a:off x="7857308" y="4833257"/>
              <a:ext cx="94518" cy="111036"/>
            </a:xfrm>
            <a:custGeom>
              <a:avLst/>
              <a:gdLst/>
              <a:ahLst/>
              <a:cxnLst/>
              <a:rect l="0" t="0" r="0" b="0"/>
              <a:pathLst>
                <a:path w="94518" h="111036">
                  <a:moveTo>
                    <a:pt x="0" y="0"/>
                  </a:moveTo>
                  <a:lnTo>
                    <a:pt x="5624" y="5623"/>
                  </a:lnTo>
                  <a:lnTo>
                    <a:pt x="10841" y="16055"/>
                  </a:lnTo>
                  <a:lnTo>
                    <a:pt x="18104" y="44851"/>
                  </a:lnTo>
                  <a:lnTo>
                    <a:pt x="18207" y="54769"/>
                  </a:lnTo>
                  <a:lnTo>
                    <a:pt x="13611" y="85721"/>
                  </a:lnTo>
                  <a:lnTo>
                    <a:pt x="13068" y="109703"/>
                  </a:lnTo>
                  <a:lnTo>
                    <a:pt x="13793" y="110147"/>
                  </a:lnTo>
                  <a:lnTo>
                    <a:pt x="18687" y="110917"/>
                  </a:lnTo>
                  <a:lnTo>
                    <a:pt x="18990" y="110231"/>
                  </a:lnTo>
                  <a:lnTo>
                    <a:pt x="20268" y="95398"/>
                  </a:lnTo>
                  <a:lnTo>
                    <a:pt x="32824" y="66207"/>
                  </a:lnTo>
                  <a:lnTo>
                    <a:pt x="37303" y="52516"/>
                  </a:lnTo>
                  <a:lnTo>
                    <a:pt x="37932" y="48074"/>
                  </a:lnTo>
                  <a:lnTo>
                    <a:pt x="42501" y="39267"/>
                  </a:lnTo>
                  <a:lnTo>
                    <a:pt x="53793" y="25255"/>
                  </a:lnTo>
                  <a:lnTo>
                    <a:pt x="60436" y="22110"/>
                  </a:lnTo>
                  <a:lnTo>
                    <a:pt x="73060" y="20092"/>
                  </a:lnTo>
                  <a:lnTo>
                    <a:pt x="77950" y="21751"/>
                  </a:lnTo>
                  <a:lnTo>
                    <a:pt x="80270" y="23209"/>
                  </a:lnTo>
                  <a:lnTo>
                    <a:pt x="81816" y="24907"/>
                  </a:lnTo>
                  <a:lnTo>
                    <a:pt x="93879" y="44870"/>
                  </a:lnTo>
                  <a:lnTo>
                    <a:pt x="94517" y="48782"/>
                  </a:lnTo>
                  <a:lnTo>
                    <a:pt x="91080" y="77863"/>
                  </a:lnTo>
                  <a:lnTo>
                    <a:pt x="78377" y="11103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3" name="SMARTInkShape-580"/>
            <p:cNvSpPr/>
            <p:nvPr/>
          </p:nvSpPr>
          <p:spPr>
            <a:xfrm>
              <a:off x="7831182" y="4878977"/>
              <a:ext cx="19596" cy="91441"/>
            </a:xfrm>
            <a:custGeom>
              <a:avLst/>
              <a:gdLst/>
              <a:ahLst/>
              <a:cxnLst/>
              <a:rect l="0" t="0" r="0" b="0"/>
              <a:pathLst>
                <a:path w="19596" h="91441">
                  <a:moveTo>
                    <a:pt x="19595" y="0"/>
                  </a:moveTo>
                  <a:lnTo>
                    <a:pt x="16127" y="0"/>
                  </a:lnTo>
                  <a:lnTo>
                    <a:pt x="15106" y="726"/>
                  </a:lnTo>
                  <a:lnTo>
                    <a:pt x="14425" y="1935"/>
                  </a:lnTo>
                  <a:lnTo>
                    <a:pt x="13332" y="9091"/>
                  </a:lnTo>
                  <a:lnTo>
                    <a:pt x="12390" y="22707"/>
                  </a:lnTo>
                  <a:lnTo>
                    <a:pt x="5004" y="52306"/>
                  </a:lnTo>
                  <a:lnTo>
                    <a:pt x="1483" y="65331"/>
                  </a:lnTo>
                  <a:lnTo>
                    <a:pt x="0" y="9144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4" name="SMARTInkShape-581"/>
            <p:cNvSpPr/>
            <p:nvPr/>
          </p:nvSpPr>
          <p:spPr>
            <a:xfrm>
              <a:off x="7668126" y="4865914"/>
              <a:ext cx="123869" cy="91441"/>
            </a:xfrm>
            <a:custGeom>
              <a:avLst/>
              <a:gdLst/>
              <a:ahLst/>
              <a:cxnLst/>
              <a:rect l="0" t="0" r="0" b="0"/>
              <a:pathLst>
                <a:path w="123869" h="91441">
                  <a:moveTo>
                    <a:pt x="104274" y="0"/>
                  </a:moveTo>
                  <a:lnTo>
                    <a:pt x="100805" y="0"/>
                  </a:lnTo>
                  <a:lnTo>
                    <a:pt x="97169" y="1935"/>
                  </a:lnTo>
                  <a:lnTo>
                    <a:pt x="85453" y="9091"/>
                  </a:lnTo>
                  <a:lnTo>
                    <a:pt x="57797" y="19645"/>
                  </a:lnTo>
                  <a:lnTo>
                    <a:pt x="26404" y="32662"/>
                  </a:lnTo>
                  <a:lnTo>
                    <a:pt x="17413" y="36288"/>
                  </a:lnTo>
                  <a:lnTo>
                    <a:pt x="5644" y="39055"/>
                  </a:lnTo>
                  <a:lnTo>
                    <a:pt x="3686" y="40551"/>
                  </a:lnTo>
                  <a:lnTo>
                    <a:pt x="1511" y="44149"/>
                  </a:lnTo>
                  <a:lnTo>
                    <a:pt x="114" y="52371"/>
                  </a:lnTo>
                  <a:lnTo>
                    <a:pt x="0" y="54509"/>
                  </a:lnTo>
                  <a:lnTo>
                    <a:pt x="1375" y="56659"/>
                  </a:lnTo>
                  <a:lnTo>
                    <a:pt x="18303" y="69673"/>
                  </a:lnTo>
                  <a:lnTo>
                    <a:pt x="46211" y="80555"/>
                  </a:lnTo>
                  <a:lnTo>
                    <a:pt x="78243" y="86271"/>
                  </a:lnTo>
                  <a:lnTo>
                    <a:pt x="109366" y="90760"/>
                  </a:lnTo>
                  <a:lnTo>
                    <a:pt x="123868" y="9144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5" name="SMARTInkShape-582"/>
            <p:cNvSpPr/>
            <p:nvPr/>
          </p:nvSpPr>
          <p:spPr>
            <a:xfrm>
              <a:off x="7641772" y="4787537"/>
              <a:ext cx="26126" cy="222070"/>
            </a:xfrm>
            <a:custGeom>
              <a:avLst/>
              <a:gdLst/>
              <a:ahLst/>
              <a:cxnLst/>
              <a:rect l="0" t="0" r="0" b="0"/>
              <a:pathLst>
                <a:path w="26126" h="222070">
                  <a:moveTo>
                    <a:pt x="26125" y="0"/>
                  </a:moveTo>
                  <a:lnTo>
                    <a:pt x="26125" y="27912"/>
                  </a:lnTo>
                  <a:lnTo>
                    <a:pt x="26125" y="55784"/>
                  </a:lnTo>
                  <a:lnTo>
                    <a:pt x="22657" y="87783"/>
                  </a:lnTo>
                  <a:lnTo>
                    <a:pt x="15710" y="117569"/>
                  </a:lnTo>
                  <a:lnTo>
                    <a:pt x="11650" y="148719"/>
                  </a:lnTo>
                  <a:lnTo>
                    <a:pt x="4075" y="176052"/>
                  </a:lnTo>
                  <a:lnTo>
                    <a:pt x="158" y="208251"/>
                  </a:lnTo>
                  <a:lnTo>
                    <a:pt x="0" y="22206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123" name="SMARTInkShape-Group71"/>
          <p:cNvGrpSpPr/>
          <p:nvPr/>
        </p:nvGrpSpPr>
        <p:grpSpPr>
          <a:xfrm>
            <a:off x="4403843" y="5231674"/>
            <a:ext cx="767425" cy="326573"/>
            <a:chOff x="4403843" y="5231674"/>
            <a:chExt cx="767425" cy="326573"/>
          </a:xfrm>
        </p:grpSpPr>
        <p:sp>
          <p:nvSpPr>
            <p:cNvPr id="117" name="SMARTInkShape-583"/>
            <p:cNvSpPr/>
            <p:nvPr/>
          </p:nvSpPr>
          <p:spPr>
            <a:xfrm>
              <a:off x="4460965" y="5362304"/>
              <a:ext cx="117567" cy="19594"/>
            </a:xfrm>
            <a:custGeom>
              <a:avLst/>
              <a:gdLst/>
              <a:ahLst/>
              <a:cxnLst/>
              <a:rect l="0" t="0" r="0" b="0"/>
              <a:pathLst>
                <a:path w="117567" h="19594">
                  <a:moveTo>
                    <a:pt x="117566" y="6530"/>
                  </a:moveTo>
                  <a:lnTo>
                    <a:pt x="114100" y="6530"/>
                  </a:lnTo>
                  <a:lnTo>
                    <a:pt x="113078" y="5804"/>
                  </a:lnTo>
                  <a:lnTo>
                    <a:pt x="112397" y="4595"/>
                  </a:lnTo>
                  <a:lnTo>
                    <a:pt x="111943" y="3063"/>
                  </a:lnTo>
                  <a:lnTo>
                    <a:pt x="110914" y="2042"/>
                  </a:lnTo>
                  <a:lnTo>
                    <a:pt x="107837" y="907"/>
                  </a:lnTo>
                  <a:lnTo>
                    <a:pt x="77792" y="9"/>
                  </a:lnTo>
                  <a:lnTo>
                    <a:pt x="47031" y="0"/>
                  </a:lnTo>
                  <a:lnTo>
                    <a:pt x="37594" y="725"/>
                  </a:lnTo>
                  <a:lnTo>
                    <a:pt x="15317" y="9089"/>
                  </a:lnTo>
                  <a:lnTo>
                    <a:pt x="0" y="1959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8" name="SMARTInkShape-584"/>
            <p:cNvSpPr/>
            <p:nvPr/>
          </p:nvSpPr>
          <p:spPr>
            <a:xfrm>
              <a:off x="4931334" y="5343160"/>
              <a:ext cx="239934" cy="153203"/>
            </a:xfrm>
            <a:custGeom>
              <a:avLst/>
              <a:gdLst/>
              <a:ahLst/>
              <a:cxnLst/>
              <a:rect l="0" t="0" r="0" b="0"/>
              <a:pathLst>
                <a:path w="239934" h="153203">
                  <a:moveTo>
                    <a:pt x="32551" y="25674"/>
                  </a:moveTo>
                  <a:lnTo>
                    <a:pt x="29085" y="25674"/>
                  </a:lnTo>
                  <a:lnTo>
                    <a:pt x="28064" y="27126"/>
                  </a:lnTo>
                  <a:lnTo>
                    <a:pt x="26424" y="39884"/>
                  </a:lnTo>
                  <a:lnTo>
                    <a:pt x="25474" y="47955"/>
                  </a:lnTo>
                  <a:lnTo>
                    <a:pt x="15620" y="78830"/>
                  </a:lnTo>
                  <a:lnTo>
                    <a:pt x="9842" y="107234"/>
                  </a:lnTo>
                  <a:lnTo>
                    <a:pt x="1706" y="130023"/>
                  </a:lnTo>
                  <a:lnTo>
                    <a:pt x="0" y="148090"/>
                  </a:lnTo>
                  <a:lnTo>
                    <a:pt x="3393" y="152741"/>
                  </a:lnTo>
                  <a:lnTo>
                    <a:pt x="4403" y="153202"/>
                  </a:lnTo>
                  <a:lnTo>
                    <a:pt x="5078" y="152784"/>
                  </a:lnTo>
                  <a:lnTo>
                    <a:pt x="5827" y="150385"/>
                  </a:lnTo>
                  <a:lnTo>
                    <a:pt x="10899" y="121885"/>
                  </a:lnTo>
                  <a:lnTo>
                    <a:pt x="16154" y="90756"/>
                  </a:lnTo>
                  <a:lnTo>
                    <a:pt x="24771" y="60328"/>
                  </a:lnTo>
                  <a:lnTo>
                    <a:pt x="39696" y="32600"/>
                  </a:lnTo>
                  <a:lnTo>
                    <a:pt x="48064" y="20769"/>
                  </a:lnTo>
                  <a:lnTo>
                    <a:pt x="65263" y="7262"/>
                  </a:lnTo>
                  <a:lnTo>
                    <a:pt x="73941" y="2977"/>
                  </a:lnTo>
                  <a:lnTo>
                    <a:pt x="92224" y="0"/>
                  </a:lnTo>
                  <a:lnTo>
                    <a:pt x="94831" y="1301"/>
                  </a:lnTo>
                  <a:lnTo>
                    <a:pt x="99662" y="6616"/>
                  </a:lnTo>
                  <a:lnTo>
                    <a:pt x="106461" y="17770"/>
                  </a:lnTo>
                  <a:lnTo>
                    <a:pt x="109605" y="30267"/>
                  </a:lnTo>
                  <a:lnTo>
                    <a:pt x="110755" y="58936"/>
                  </a:lnTo>
                  <a:lnTo>
                    <a:pt x="110812" y="65266"/>
                  </a:lnTo>
                  <a:lnTo>
                    <a:pt x="100574" y="95638"/>
                  </a:lnTo>
                  <a:lnTo>
                    <a:pt x="94934" y="114565"/>
                  </a:lnTo>
                  <a:lnTo>
                    <a:pt x="84964" y="136080"/>
                  </a:lnTo>
                  <a:lnTo>
                    <a:pt x="84910" y="136290"/>
                  </a:lnTo>
                  <a:lnTo>
                    <a:pt x="84813" y="127582"/>
                  </a:lnTo>
                  <a:lnTo>
                    <a:pt x="92867" y="95399"/>
                  </a:lnTo>
                  <a:lnTo>
                    <a:pt x="97095" y="84240"/>
                  </a:lnTo>
                  <a:lnTo>
                    <a:pt x="120678" y="51837"/>
                  </a:lnTo>
                  <a:lnTo>
                    <a:pt x="150541" y="28144"/>
                  </a:lnTo>
                  <a:lnTo>
                    <a:pt x="166370" y="21809"/>
                  </a:lnTo>
                  <a:lnTo>
                    <a:pt x="183720" y="19933"/>
                  </a:lnTo>
                  <a:lnTo>
                    <a:pt x="202649" y="22844"/>
                  </a:lnTo>
                  <a:lnTo>
                    <a:pt x="215111" y="28303"/>
                  </a:lnTo>
                  <a:lnTo>
                    <a:pt x="226867" y="37984"/>
                  </a:lnTo>
                  <a:lnTo>
                    <a:pt x="236076" y="53512"/>
                  </a:lnTo>
                  <a:lnTo>
                    <a:pt x="239933" y="71901"/>
                  </a:lnTo>
                  <a:lnTo>
                    <a:pt x="237608" y="91139"/>
                  </a:lnTo>
                  <a:lnTo>
                    <a:pt x="225027" y="123029"/>
                  </a:lnTo>
                  <a:lnTo>
                    <a:pt x="221963" y="13017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9" name="SMARTInkShape-585"/>
            <p:cNvSpPr/>
            <p:nvPr/>
          </p:nvSpPr>
          <p:spPr>
            <a:xfrm>
              <a:off x="4753048" y="5350865"/>
              <a:ext cx="145026" cy="161662"/>
            </a:xfrm>
            <a:custGeom>
              <a:avLst/>
              <a:gdLst/>
              <a:ahLst/>
              <a:cxnLst/>
              <a:rect l="0" t="0" r="0" b="0"/>
              <a:pathLst>
                <a:path w="145026" h="161662">
                  <a:moveTo>
                    <a:pt x="14895" y="122472"/>
                  </a:moveTo>
                  <a:lnTo>
                    <a:pt x="18362" y="122472"/>
                  </a:lnTo>
                  <a:lnTo>
                    <a:pt x="49707" y="114409"/>
                  </a:lnTo>
                  <a:lnTo>
                    <a:pt x="81760" y="102743"/>
                  </a:lnTo>
                  <a:lnTo>
                    <a:pt x="93235" y="97738"/>
                  </a:lnTo>
                  <a:lnTo>
                    <a:pt x="116929" y="78538"/>
                  </a:lnTo>
                  <a:lnTo>
                    <a:pt x="139854" y="47145"/>
                  </a:lnTo>
                  <a:lnTo>
                    <a:pt x="144403" y="25264"/>
                  </a:lnTo>
                  <a:lnTo>
                    <a:pt x="145025" y="18067"/>
                  </a:lnTo>
                  <a:lnTo>
                    <a:pt x="143366" y="12449"/>
                  </a:lnTo>
                  <a:lnTo>
                    <a:pt x="141909" y="9935"/>
                  </a:lnTo>
                  <a:lnTo>
                    <a:pt x="134482" y="5206"/>
                  </a:lnTo>
                  <a:lnTo>
                    <a:pt x="119996" y="399"/>
                  </a:lnTo>
                  <a:lnTo>
                    <a:pt x="110229" y="0"/>
                  </a:lnTo>
                  <a:lnTo>
                    <a:pt x="79862" y="7585"/>
                  </a:lnTo>
                  <a:lnTo>
                    <a:pt x="49526" y="25594"/>
                  </a:lnTo>
                  <a:lnTo>
                    <a:pt x="23751" y="45816"/>
                  </a:lnTo>
                  <a:lnTo>
                    <a:pt x="10987" y="64199"/>
                  </a:lnTo>
                  <a:lnTo>
                    <a:pt x="173" y="89916"/>
                  </a:lnTo>
                  <a:lnTo>
                    <a:pt x="0" y="96413"/>
                  </a:lnTo>
                  <a:lnTo>
                    <a:pt x="3679" y="109439"/>
                  </a:lnTo>
                  <a:lnTo>
                    <a:pt x="13910" y="129013"/>
                  </a:lnTo>
                  <a:lnTo>
                    <a:pt x="26134" y="141665"/>
                  </a:lnTo>
                  <a:lnTo>
                    <a:pt x="52971" y="156205"/>
                  </a:lnTo>
                  <a:lnTo>
                    <a:pt x="79989" y="160583"/>
                  </a:lnTo>
                  <a:lnTo>
                    <a:pt x="112866" y="16166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20" name="SMARTInkShape-586"/>
            <p:cNvSpPr/>
            <p:nvPr/>
          </p:nvSpPr>
          <p:spPr>
            <a:xfrm>
              <a:off x="4630818" y="5231674"/>
              <a:ext cx="84875" cy="306978"/>
            </a:xfrm>
            <a:custGeom>
              <a:avLst/>
              <a:gdLst/>
              <a:ahLst/>
              <a:cxnLst/>
              <a:rect l="0" t="0" r="0" b="0"/>
              <a:pathLst>
                <a:path w="84875" h="306978">
                  <a:moveTo>
                    <a:pt x="6496" y="0"/>
                  </a:moveTo>
                  <a:lnTo>
                    <a:pt x="6496" y="30336"/>
                  </a:lnTo>
                  <a:lnTo>
                    <a:pt x="6496" y="61792"/>
                  </a:lnTo>
                  <a:lnTo>
                    <a:pt x="6496" y="90800"/>
                  </a:lnTo>
                  <a:lnTo>
                    <a:pt x="6496" y="122376"/>
                  </a:lnTo>
                  <a:lnTo>
                    <a:pt x="6496" y="154712"/>
                  </a:lnTo>
                  <a:lnTo>
                    <a:pt x="6496" y="183807"/>
                  </a:lnTo>
                  <a:lnTo>
                    <a:pt x="6496" y="214280"/>
                  </a:lnTo>
                  <a:lnTo>
                    <a:pt x="6496" y="246656"/>
                  </a:lnTo>
                  <a:lnTo>
                    <a:pt x="6496" y="276819"/>
                  </a:lnTo>
                  <a:lnTo>
                    <a:pt x="6496" y="290123"/>
                  </a:lnTo>
                  <a:lnTo>
                    <a:pt x="6496" y="287888"/>
                  </a:lnTo>
                  <a:lnTo>
                    <a:pt x="3029" y="284065"/>
                  </a:lnTo>
                  <a:lnTo>
                    <a:pt x="1327" y="278409"/>
                  </a:lnTo>
                  <a:lnTo>
                    <a:pt x="144" y="252819"/>
                  </a:lnTo>
                  <a:lnTo>
                    <a:pt x="0" y="221262"/>
                  </a:lnTo>
                  <a:lnTo>
                    <a:pt x="1910" y="195704"/>
                  </a:lnTo>
                  <a:lnTo>
                    <a:pt x="9058" y="164528"/>
                  </a:lnTo>
                  <a:lnTo>
                    <a:pt x="18786" y="147527"/>
                  </a:lnTo>
                  <a:lnTo>
                    <a:pt x="34540" y="128980"/>
                  </a:lnTo>
                  <a:lnTo>
                    <a:pt x="40973" y="126267"/>
                  </a:lnTo>
                  <a:lnTo>
                    <a:pt x="44721" y="125544"/>
                  </a:lnTo>
                  <a:lnTo>
                    <a:pt x="47945" y="125787"/>
                  </a:lnTo>
                  <a:lnTo>
                    <a:pt x="53462" y="127993"/>
                  </a:lnTo>
                  <a:lnTo>
                    <a:pt x="64116" y="136782"/>
                  </a:lnTo>
                  <a:lnTo>
                    <a:pt x="68391" y="144491"/>
                  </a:lnTo>
                  <a:lnTo>
                    <a:pt x="76575" y="171508"/>
                  </a:lnTo>
                  <a:lnTo>
                    <a:pt x="83019" y="203239"/>
                  </a:lnTo>
                  <a:lnTo>
                    <a:pt x="82388" y="228826"/>
                  </a:lnTo>
                  <a:lnTo>
                    <a:pt x="79141" y="260011"/>
                  </a:lnTo>
                  <a:lnTo>
                    <a:pt x="78447" y="289880"/>
                  </a:lnTo>
                  <a:lnTo>
                    <a:pt x="78412" y="293402"/>
                  </a:lnTo>
                  <a:lnTo>
                    <a:pt x="80308" y="299250"/>
                  </a:lnTo>
                  <a:lnTo>
                    <a:pt x="84874" y="30697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21" name="SMARTInkShape-587"/>
            <p:cNvSpPr/>
            <p:nvPr/>
          </p:nvSpPr>
          <p:spPr>
            <a:xfrm>
              <a:off x="4403843" y="5368834"/>
              <a:ext cx="115907" cy="189413"/>
            </a:xfrm>
            <a:custGeom>
              <a:avLst/>
              <a:gdLst/>
              <a:ahLst/>
              <a:cxnLst/>
              <a:rect l="0" t="0" r="0" b="0"/>
              <a:pathLst>
                <a:path w="115907" h="189413">
                  <a:moveTo>
                    <a:pt x="50591" y="0"/>
                  </a:moveTo>
                  <a:lnTo>
                    <a:pt x="47124" y="0"/>
                  </a:lnTo>
                  <a:lnTo>
                    <a:pt x="38033" y="3467"/>
                  </a:lnTo>
                  <a:lnTo>
                    <a:pt x="13433" y="24445"/>
                  </a:lnTo>
                  <a:lnTo>
                    <a:pt x="3941" y="44093"/>
                  </a:lnTo>
                  <a:lnTo>
                    <a:pt x="0" y="64833"/>
                  </a:lnTo>
                  <a:lnTo>
                    <a:pt x="2299" y="88233"/>
                  </a:lnTo>
                  <a:lnTo>
                    <a:pt x="14511" y="113552"/>
                  </a:lnTo>
                  <a:lnTo>
                    <a:pt x="43356" y="142898"/>
                  </a:lnTo>
                  <a:lnTo>
                    <a:pt x="68445" y="162325"/>
                  </a:lnTo>
                  <a:lnTo>
                    <a:pt x="99059" y="180325"/>
                  </a:lnTo>
                  <a:lnTo>
                    <a:pt x="115906" y="18941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22" name="SMARTInkShape-588"/>
            <p:cNvSpPr/>
            <p:nvPr/>
          </p:nvSpPr>
          <p:spPr>
            <a:xfrm>
              <a:off x="4585063" y="5375365"/>
              <a:ext cx="13064" cy="13065"/>
            </a:xfrm>
            <a:custGeom>
              <a:avLst/>
              <a:gdLst/>
              <a:ahLst/>
              <a:cxnLst/>
              <a:rect l="0" t="0" r="0" b="0"/>
              <a:pathLst>
                <a:path w="13064" h="13065">
                  <a:moveTo>
                    <a:pt x="0" y="13064"/>
                  </a:moveTo>
                  <a:lnTo>
                    <a:pt x="3467" y="9596"/>
                  </a:lnTo>
                  <a:lnTo>
                    <a:pt x="5169" y="5959"/>
                  </a:lnTo>
                  <a:lnTo>
                    <a:pt x="5623" y="3973"/>
                  </a:lnTo>
                  <a:lnTo>
                    <a:pt x="6652" y="2649"/>
                  </a:lnTo>
                  <a:lnTo>
                    <a:pt x="13063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130" name="SMARTInkShape-Group72"/>
          <p:cNvGrpSpPr/>
          <p:nvPr/>
        </p:nvGrpSpPr>
        <p:grpSpPr>
          <a:xfrm>
            <a:off x="5225143" y="5238206"/>
            <a:ext cx="841782" cy="372292"/>
            <a:chOff x="5225143" y="5238206"/>
            <a:chExt cx="841782" cy="372292"/>
          </a:xfrm>
        </p:grpSpPr>
        <p:sp>
          <p:nvSpPr>
            <p:cNvPr id="124" name="SMARTInkShape-589"/>
            <p:cNvSpPr/>
            <p:nvPr/>
          </p:nvSpPr>
          <p:spPr>
            <a:xfrm>
              <a:off x="5773782" y="5450235"/>
              <a:ext cx="293143" cy="160263"/>
            </a:xfrm>
            <a:custGeom>
              <a:avLst/>
              <a:gdLst/>
              <a:ahLst/>
              <a:cxnLst/>
              <a:rect l="0" t="0" r="0" b="0"/>
              <a:pathLst>
                <a:path w="293143" h="160263">
                  <a:moveTo>
                    <a:pt x="0" y="94947"/>
                  </a:moveTo>
                  <a:lnTo>
                    <a:pt x="0" y="85857"/>
                  </a:lnTo>
                  <a:lnTo>
                    <a:pt x="1936" y="81715"/>
                  </a:lnTo>
                  <a:lnTo>
                    <a:pt x="3468" y="79595"/>
                  </a:lnTo>
                  <a:lnTo>
                    <a:pt x="20977" y="66634"/>
                  </a:lnTo>
                  <a:lnTo>
                    <a:pt x="27708" y="64221"/>
                  </a:lnTo>
                  <a:lnTo>
                    <a:pt x="60166" y="56779"/>
                  </a:lnTo>
                  <a:lnTo>
                    <a:pt x="85908" y="55235"/>
                  </a:lnTo>
                  <a:lnTo>
                    <a:pt x="109073" y="52056"/>
                  </a:lnTo>
                  <a:lnTo>
                    <a:pt x="140644" y="54813"/>
                  </a:lnTo>
                  <a:lnTo>
                    <a:pt x="168915" y="55479"/>
                  </a:lnTo>
                  <a:lnTo>
                    <a:pt x="195676" y="55676"/>
                  </a:lnTo>
                  <a:lnTo>
                    <a:pt x="227258" y="55743"/>
                  </a:lnTo>
                  <a:lnTo>
                    <a:pt x="257211" y="55758"/>
                  </a:lnTo>
                  <a:lnTo>
                    <a:pt x="278417" y="55759"/>
                  </a:lnTo>
                  <a:lnTo>
                    <a:pt x="279229" y="55034"/>
                  </a:lnTo>
                  <a:lnTo>
                    <a:pt x="280639" y="50136"/>
                  </a:lnTo>
                  <a:lnTo>
                    <a:pt x="266119" y="34593"/>
                  </a:lnTo>
                  <a:lnTo>
                    <a:pt x="251064" y="25399"/>
                  </a:lnTo>
                  <a:lnTo>
                    <a:pt x="220430" y="12227"/>
                  </a:lnTo>
                  <a:lnTo>
                    <a:pt x="206989" y="6414"/>
                  </a:lnTo>
                  <a:lnTo>
                    <a:pt x="194541" y="3643"/>
                  </a:lnTo>
                  <a:lnTo>
                    <a:pt x="186658" y="0"/>
                  </a:lnTo>
                  <a:lnTo>
                    <a:pt x="185398" y="444"/>
                  </a:lnTo>
                  <a:lnTo>
                    <a:pt x="183378" y="2902"/>
                  </a:lnTo>
                  <a:lnTo>
                    <a:pt x="186495" y="6796"/>
                  </a:lnTo>
                  <a:lnTo>
                    <a:pt x="217698" y="28315"/>
                  </a:lnTo>
                  <a:lnTo>
                    <a:pt x="247754" y="45560"/>
                  </a:lnTo>
                  <a:lnTo>
                    <a:pt x="276268" y="70334"/>
                  </a:lnTo>
                  <a:lnTo>
                    <a:pt x="285104" y="76267"/>
                  </a:lnTo>
                  <a:lnTo>
                    <a:pt x="288042" y="79591"/>
                  </a:lnTo>
                  <a:lnTo>
                    <a:pt x="291305" y="87155"/>
                  </a:lnTo>
                  <a:lnTo>
                    <a:pt x="293142" y="99574"/>
                  </a:lnTo>
                  <a:lnTo>
                    <a:pt x="291949" y="103111"/>
                  </a:lnTo>
                  <a:lnTo>
                    <a:pt x="275666" y="119828"/>
                  </a:lnTo>
                  <a:lnTo>
                    <a:pt x="247762" y="132009"/>
                  </a:lnTo>
                  <a:lnTo>
                    <a:pt x="219199" y="143505"/>
                  </a:lnTo>
                  <a:lnTo>
                    <a:pt x="187044" y="156522"/>
                  </a:lnTo>
                  <a:lnTo>
                    <a:pt x="169818" y="16026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25" name="SMARTInkShape-590"/>
            <p:cNvSpPr/>
            <p:nvPr/>
          </p:nvSpPr>
          <p:spPr>
            <a:xfrm>
              <a:off x="5630092" y="5238206"/>
              <a:ext cx="58783" cy="222069"/>
            </a:xfrm>
            <a:custGeom>
              <a:avLst/>
              <a:gdLst/>
              <a:ahLst/>
              <a:cxnLst/>
              <a:rect l="0" t="0" r="0" b="0"/>
              <a:pathLst>
                <a:path w="58783" h="222069">
                  <a:moveTo>
                    <a:pt x="58782" y="0"/>
                  </a:moveTo>
                  <a:lnTo>
                    <a:pt x="58782" y="22287"/>
                  </a:lnTo>
                  <a:lnTo>
                    <a:pt x="49079" y="51466"/>
                  </a:lnTo>
                  <a:lnTo>
                    <a:pt x="41715" y="77338"/>
                  </a:lnTo>
                  <a:lnTo>
                    <a:pt x="34211" y="106936"/>
                  </a:lnTo>
                  <a:lnTo>
                    <a:pt x="23845" y="134414"/>
                  </a:lnTo>
                  <a:lnTo>
                    <a:pt x="15854" y="160939"/>
                  </a:lnTo>
                  <a:lnTo>
                    <a:pt x="6652" y="192039"/>
                  </a:lnTo>
                  <a:lnTo>
                    <a:pt x="1972" y="207849"/>
                  </a:lnTo>
                  <a:lnTo>
                    <a:pt x="0" y="22206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26" name="SMARTInkShape-591"/>
            <p:cNvSpPr/>
            <p:nvPr/>
          </p:nvSpPr>
          <p:spPr>
            <a:xfrm>
              <a:off x="5409433" y="5383656"/>
              <a:ext cx="148814" cy="141403"/>
            </a:xfrm>
            <a:custGeom>
              <a:avLst/>
              <a:gdLst/>
              <a:ahLst/>
              <a:cxnLst/>
              <a:rect l="0" t="0" r="0" b="0"/>
              <a:pathLst>
                <a:path w="148814" h="141403">
                  <a:moveTo>
                    <a:pt x="96561" y="24367"/>
                  </a:moveTo>
                  <a:lnTo>
                    <a:pt x="96561" y="20899"/>
                  </a:lnTo>
                  <a:lnTo>
                    <a:pt x="95836" y="19878"/>
                  </a:lnTo>
                  <a:lnTo>
                    <a:pt x="94626" y="19197"/>
                  </a:lnTo>
                  <a:lnTo>
                    <a:pt x="93094" y="18743"/>
                  </a:lnTo>
                  <a:lnTo>
                    <a:pt x="84695" y="13526"/>
                  </a:lnTo>
                  <a:lnTo>
                    <a:pt x="77741" y="12292"/>
                  </a:lnTo>
                  <a:lnTo>
                    <a:pt x="49428" y="20481"/>
                  </a:lnTo>
                  <a:lnTo>
                    <a:pt x="29651" y="34028"/>
                  </a:lnTo>
                  <a:lnTo>
                    <a:pt x="13702" y="50681"/>
                  </a:lnTo>
                  <a:lnTo>
                    <a:pt x="3349" y="67947"/>
                  </a:lnTo>
                  <a:lnTo>
                    <a:pt x="0" y="80984"/>
                  </a:lnTo>
                  <a:lnTo>
                    <a:pt x="981" y="84609"/>
                  </a:lnTo>
                  <a:lnTo>
                    <a:pt x="5942" y="90571"/>
                  </a:lnTo>
                  <a:lnTo>
                    <a:pt x="12985" y="93705"/>
                  </a:lnTo>
                  <a:lnTo>
                    <a:pt x="29333" y="95717"/>
                  </a:lnTo>
                  <a:lnTo>
                    <a:pt x="58686" y="87079"/>
                  </a:lnTo>
                  <a:lnTo>
                    <a:pt x="73889" y="77378"/>
                  </a:lnTo>
                  <a:lnTo>
                    <a:pt x="103547" y="51668"/>
                  </a:lnTo>
                  <a:lnTo>
                    <a:pt x="114905" y="41580"/>
                  </a:lnTo>
                  <a:lnTo>
                    <a:pt x="133080" y="10504"/>
                  </a:lnTo>
                  <a:lnTo>
                    <a:pt x="140926" y="0"/>
                  </a:lnTo>
                  <a:lnTo>
                    <a:pt x="141377" y="139"/>
                  </a:lnTo>
                  <a:lnTo>
                    <a:pt x="141880" y="2229"/>
                  </a:lnTo>
                  <a:lnTo>
                    <a:pt x="140167" y="5578"/>
                  </a:lnTo>
                  <a:lnTo>
                    <a:pt x="133155" y="17108"/>
                  </a:lnTo>
                  <a:lnTo>
                    <a:pt x="126097" y="45379"/>
                  </a:lnTo>
                  <a:lnTo>
                    <a:pt x="118146" y="74856"/>
                  </a:lnTo>
                  <a:lnTo>
                    <a:pt x="111523" y="102395"/>
                  </a:lnTo>
                  <a:lnTo>
                    <a:pt x="109791" y="132862"/>
                  </a:lnTo>
                  <a:lnTo>
                    <a:pt x="109736" y="135886"/>
                  </a:lnTo>
                  <a:lnTo>
                    <a:pt x="110424" y="137900"/>
                  </a:lnTo>
                  <a:lnTo>
                    <a:pt x="111609" y="139244"/>
                  </a:lnTo>
                  <a:lnTo>
                    <a:pt x="113124" y="140141"/>
                  </a:lnTo>
                  <a:lnTo>
                    <a:pt x="122192" y="141402"/>
                  </a:lnTo>
                  <a:lnTo>
                    <a:pt x="128030" y="139762"/>
                  </a:lnTo>
                  <a:lnTo>
                    <a:pt x="130604" y="138308"/>
                  </a:lnTo>
                  <a:lnTo>
                    <a:pt x="148813" y="11580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27" name="SMARTInkShape-592"/>
            <p:cNvSpPr/>
            <p:nvPr/>
          </p:nvSpPr>
          <p:spPr>
            <a:xfrm>
              <a:off x="5266063" y="5349240"/>
              <a:ext cx="155023" cy="176349"/>
            </a:xfrm>
            <a:custGeom>
              <a:avLst/>
              <a:gdLst/>
              <a:ahLst/>
              <a:cxnLst/>
              <a:rect l="0" t="0" r="0" b="0"/>
              <a:pathLst>
                <a:path w="155023" h="176349">
                  <a:moveTo>
                    <a:pt x="155022" y="0"/>
                  </a:moveTo>
                  <a:lnTo>
                    <a:pt x="145932" y="0"/>
                  </a:lnTo>
                  <a:lnTo>
                    <a:pt x="141790" y="1935"/>
                  </a:lnTo>
                  <a:lnTo>
                    <a:pt x="139669" y="3467"/>
                  </a:lnTo>
                  <a:lnTo>
                    <a:pt x="107456" y="12292"/>
                  </a:lnTo>
                  <a:lnTo>
                    <a:pt x="84888" y="23558"/>
                  </a:lnTo>
                  <a:lnTo>
                    <a:pt x="55454" y="44567"/>
                  </a:lnTo>
                  <a:lnTo>
                    <a:pt x="40376" y="55368"/>
                  </a:lnTo>
                  <a:lnTo>
                    <a:pt x="14179" y="87380"/>
                  </a:lnTo>
                  <a:lnTo>
                    <a:pt x="4111" y="108702"/>
                  </a:lnTo>
                  <a:lnTo>
                    <a:pt x="0" y="126470"/>
                  </a:lnTo>
                  <a:lnTo>
                    <a:pt x="2248" y="144395"/>
                  </a:lnTo>
                  <a:lnTo>
                    <a:pt x="5276" y="149240"/>
                  </a:lnTo>
                  <a:lnTo>
                    <a:pt x="19213" y="159527"/>
                  </a:lnTo>
                  <a:lnTo>
                    <a:pt x="43988" y="17634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28" name="SMARTInkShape-593"/>
            <p:cNvSpPr/>
            <p:nvPr/>
          </p:nvSpPr>
          <p:spPr>
            <a:xfrm>
              <a:off x="5257800" y="5277394"/>
              <a:ext cx="1" cy="6533"/>
            </a:xfrm>
            <a:custGeom>
              <a:avLst/>
              <a:gdLst/>
              <a:ahLst/>
              <a:cxnLst/>
              <a:rect l="0" t="0" r="0" b="0"/>
              <a:pathLst>
                <a:path w="1" h="6533">
                  <a:moveTo>
                    <a:pt x="0" y="6532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29" name="SMARTInkShape-594"/>
            <p:cNvSpPr/>
            <p:nvPr/>
          </p:nvSpPr>
          <p:spPr>
            <a:xfrm>
              <a:off x="5225143" y="5342708"/>
              <a:ext cx="31726" cy="169819"/>
            </a:xfrm>
            <a:custGeom>
              <a:avLst/>
              <a:gdLst/>
              <a:ahLst/>
              <a:cxnLst/>
              <a:rect l="0" t="0" r="0" b="0"/>
              <a:pathLst>
                <a:path w="31726" h="169819">
                  <a:moveTo>
                    <a:pt x="19594" y="0"/>
                  </a:moveTo>
                  <a:lnTo>
                    <a:pt x="19594" y="9091"/>
                  </a:lnTo>
                  <a:lnTo>
                    <a:pt x="25722" y="39373"/>
                  </a:lnTo>
                  <a:lnTo>
                    <a:pt x="27941" y="54242"/>
                  </a:lnTo>
                  <a:lnTo>
                    <a:pt x="31725" y="82237"/>
                  </a:lnTo>
                  <a:lnTo>
                    <a:pt x="27258" y="110507"/>
                  </a:lnTo>
                  <a:lnTo>
                    <a:pt x="19387" y="137056"/>
                  </a:lnTo>
                  <a:lnTo>
                    <a:pt x="13001" y="152853"/>
                  </a:lnTo>
                  <a:lnTo>
                    <a:pt x="0" y="16981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140" name="SMARTInkShape-Group73"/>
          <p:cNvGrpSpPr/>
          <p:nvPr/>
        </p:nvGrpSpPr>
        <p:grpSpPr>
          <a:xfrm>
            <a:off x="4524606" y="5603965"/>
            <a:ext cx="1003504" cy="437607"/>
            <a:chOff x="4524606" y="5603965"/>
            <a:chExt cx="1003504" cy="437607"/>
          </a:xfrm>
        </p:grpSpPr>
        <p:sp>
          <p:nvSpPr>
            <p:cNvPr id="131" name="SMARTInkShape-595"/>
            <p:cNvSpPr/>
            <p:nvPr/>
          </p:nvSpPr>
          <p:spPr>
            <a:xfrm>
              <a:off x="4807131" y="5636623"/>
              <a:ext cx="91441" cy="52252"/>
            </a:xfrm>
            <a:custGeom>
              <a:avLst/>
              <a:gdLst/>
              <a:ahLst/>
              <a:cxnLst/>
              <a:rect l="0" t="0" r="0" b="0"/>
              <a:pathLst>
                <a:path w="91441" h="52252">
                  <a:moveTo>
                    <a:pt x="91440" y="52251"/>
                  </a:moveTo>
                  <a:lnTo>
                    <a:pt x="91440" y="40099"/>
                  </a:lnTo>
                  <a:lnTo>
                    <a:pt x="90715" y="39795"/>
                  </a:lnTo>
                  <a:lnTo>
                    <a:pt x="87973" y="39458"/>
                  </a:lnTo>
                  <a:lnTo>
                    <a:pt x="84336" y="37373"/>
                  </a:lnTo>
                  <a:lnTo>
                    <a:pt x="73396" y="28352"/>
                  </a:lnTo>
                  <a:lnTo>
                    <a:pt x="67306" y="26060"/>
                  </a:lnTo>
                  <a:lnTo>
                    <a:pt x="52241" y="14867"/>
                  </a:lnTo>
                  <a:lnTo>
                    <a:pt x="47892" y="13139"/>
                  </a:lnTo>
                  <a:lnTo>
                    <a:pt x="41365" y="8811"/>
                  </a:lnTo>
                  <a:lnTo>
                    <a:pt x="34834" y="6481"/>
                  </a:lnTo>
                  <a:lnTo>
                    <a:pt x="27577" y="2242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32" name="SMARTInkShape-596"/>
            <p:cNvSpPr/>
            <p:nvPr/>
          </p:nvSpPr>
          <p:spPr>
            <a:xfrm>
              <a:off x="5375634" y="5617029"/>
              <a:ext cx="152476" cy="424543"/>
            </a:xfrm>
            <a:custGeom>
              <a:avLst/>
              <a:gdLst/>
              <a:ahLst/>
              <a:cxnLst/>
              <a:rect l="0" t="0" r="0" b="0"/>
              <a:pathLst>
                <a:path w="152476" h="424543">
                  <a:moveTo>
                    <a:pt x="6263" y="0"/>
                  </a:moveTo>
                  <a:lnTo>
                    <a:pt x="0" y="0"/>
                  </a:lnTo>
                  <a:lnTo>
                    <a:pt x="8846" y="0"/>
                  </a:lnTo>
                  <a:lnTo>
                    <a:pt x="34096" y="18181"/>
                  </a:lnTo>
                  <a:lnTo>
                    <a:pt x="58853" y="46139"/>
                  </a:lnTo>
                  <a:lnTo>
                    <a:pt x="78209" y="75436"/>
                  </a:lnTo>
                  <a:lnTo>
                    <a:pt x="98459" y="107825"/>
                  </a:lnTo>
                  <a:lnTo>
                    <a:pt x="114246" y="132104"/>
                  </a:lnTo>
                  <a:lnTo>
                    <a:pt x="127069" y="157409"/>
                  </a:lnTo>
                  <a:lnTo>
                    <a:pt x="136881" y="183171"/>
                  </a:lnTo>
                  <a:lnTo>
                    <a:pt x="143660" y="209135"/>
                  </a:lnTo>
                  <a:lnTo>
                    <a:pt x="149091" y="233254"/>
                  </a:lnTo>
                  <a:lnTo>
                    <a:pt x="152475" y="256068"/>
                  </a:lnTo>
                  <a:lnTo>
                    <a:pt x="151558" y="278303"/>
                  </a:lnTo>
                  <a:lnTo>
                    <a:pt x="150667" y="300281"/>
                  </a:lnTo>
                  <a:lnTo>
                    <a:pt x="148094" y="321418"/>
                  </a:lnTo>
                  <a:lnTo>
                    <a:pt x="134405" y="348912"/>
                  </a:lnTo>
                  <a:lnTo>
                    <a:pt x="110275" y="378074"/>
                  </a:lnTo>
                  <a:lnTo>
                    <a:pt x="89091" y="396259"/>
                  </a:lnTo>
                  <a:lnTo>
                    <a:pt x="64429" y="408904"/>
                  </a:lnTo>
                  <a:lnTo>
                    <a:pt x="33557" y="419680"/>
                  </a:lnTo>
                  <a:lnTo>
                    <a:pt x="12795" y="42454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33" name="SMARTInkShape-597"/>
            <p:cNvSpPr/>
            <p:nvPr/>
          </p:nvSpPr>
          <p:spPr>
            <a:xfrm>
              <a:off x="5310077" y="5695406"/>
              <a:ext cx="18582" cy="261258"/>
            </a:xfrm>
            <a:custGeom>
              <a:avLst/>
              <a:gdLst/>
              <a:ahLst/>
              <a:cxnLst/>
              <a:rect l="0" t="0" r="0" b="0"/>
              <a:pathLst>
                <a:path w="18582" h="261258">
                  <a:moveTo>
                    <a:pt x="6505" y="0"/>
                  </a:moveTo>
                  <a:lnTo>
                    <a:pt x="6505" y="3466"/>
                  </a:lnTo>
                  <a:lnTo>
                    <a:pt x="14570" y="34812"/>
                  </a:lnTo>
                  <a:lnTo>
                    <a:pt x="18581" y="59208"/>
                  </a:lnTo>
                  <a:lnTo>
                    <a:pt x="14885" y="90933"/>
                  </a:lnTo>
                  <a:lnTo>
                    <a:pt x="12859" y="120157"/>
                  </a:lnTo>
                  <a:lnTo>
                    <a:pt x="8710" y="147523"/>
                  </a:lnTo>
                  <a:lnTo>
                    <a:pt x="6434" y="174016"/>
                  </a:lnTo>
                  <a:lnTo>
                    <a:pt x="1465" y="205104"/>
                  </a:lnTo>
                  <a:lnTo>
                    <a:pt x="171" y="234026"/>
                  </a:lnTo>
                  <a:lnTo>
                    <a:pt x="0" y="249651"/>
                  </a:lnTo>
                  <a:lnTo>
                    <a:pt x="1921" y="254406"/>
                  </a:lnTo>
                  <a:lnTo>
                    <a:pt x="6505" y="26125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34" name="SMARTInkShape-598"/>
            <p:cNvSpPr/>
            <p:nvPr/>
          </p:nvSpPr>
          <p:spPr>
            <a:xfrm>
              <a:off x="5055326" y="5774165"/>
              <a:ext cx="207005" cy="155310"/>
            </a:xfrm>
            <a:custGeom>
              <a:avLst/>
              <a:gdLst/>
              <a:ahLst/>
              <a:cxnLst/>
              <a:rect l="0" t="0" r="0" b="0"/>
              <a:pathLst>
                <a:path w="207005" h="155310">
                  <a:moveTo>
                    <a:pt x="0" y="84527"/>
                  </a:moveTo>
                  <a:lnTo>
                    <a:pt x="5623" y="78903"/>
                  </a:lnTo>
                  <a:lnTo>
                    <a:pt x="34897" y="72861"/>
                  </a:lnTo>
                  <a:lnTo>
                    <a:pt x="66335" y="66433"/>
                  </a:lnTo>
                  <a:lnTo>
                    <a:pt x="98602" y="58267"/>
                  </a:lnTo>
                  <a:lnTo>
                    <a:pt x="129463" y="49666"/>
                  </a:lnTo>
                  <a:lnTo>
                    <a:pt x="160286" y="40978"/>
                  </a:lnTo>
                  <a:lnTo>
                    <a:pt x="190019" y="30097"/>
                  </a:lnTo>
                  <a:lnTo>
                    <a:pt x="202251" y="23566"/>
                  </a:lnTo>
                  <a:lnTo>
                    <a:pt x="206003" y="19212"/>
                  </a:lnTo>
                  <a:lnTo>
                    <a:pt x="207004" y="17035"/>
                  </a:lnTo>
                  <a:lnTo>
                    <a:pt x="206945" y="14858"/>
                  </a:lnTo>
                  <a:lnTo>
                    <a:pt x="204945" y="10504"/>
                  </a:lnTo>
                  <a:lnTo>
                    <a:pt x="199739" y="3972"/>
                  </a:lnTo>
                  <a:lnTo>
                    <a:pt x="193759" y="1553"/>
                  </a:lnTo>
                  <a:lnTo>
                    <a:pt x="171160" y="0"/>
                  </a:lnTo>
                  <a:lnTo>
                    <a:pt x="143231" y="4907"/>
                  </a:lnTo>
                  <a:lnTo>
                    <a:pt x="112448" y="12865"/>
                  </a:lnTo>
                  <a:lnTo>
                    <a:pt x="99326" y="17843"/>
                  </a:lnTo>
                  <a:lnTo>
                    <a:pt x="83777" y="29531"/>
                  </a:lnTo>
                  <a:lnTo>
                    <a:pt x="61097" y="55431"/>
                  </a:lnTo>
                  <a:lnTo>
                    <a:pt x="56183" y="66515"/>
                  </a:lnTo>
                  <a:lnTo>
                    <a:pt x="54724" y="78698"/>
                  </a:lnTo>
                  <a:lnTo>
                    <a:pt x="61573" y="110744"/>
                  </a:lnTo>
                  <a:lnTo>
                    <a:pt x="69456" y="121821"/>
                  </a:lnTo>
                  <a:lnTo>
                    <a:pt x="92258" y="140758"/>
                  </a:lnTo>
                  <a:lnTo>
                    <a:pt x="111276" y="150616"/>
                  </a:lnTo>
                  <a:lnTo>
                    <a:pt x="141696" y="155235"/>
                  </a:lnTo>
                  <a:lnTo>
                    <a:pt x="161968" y="155309"/>
                  </a:lnTo>
                  <a:lnTo>
                    <a:pt x="189411" y="14984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35" name="SMARTInkShape-599"/>
            <p:cNvSpPr/>
            <p:nvPr/>
          </p:nvSpPr>
          <p:spPr>
            <a:xfrm>
              <a:off x="4892967" y="5760720"/>
              <a:ext cx="123171" cy="168465"/>
            </a:xfrm>
            <a:custGeom>
              <a:avLst/>
              <a:gdLst/>
              <a:ahLst/>
              <a:cxnLst/>
              <a:rect l="0" t="0" r="0" b="0"/>
              <a:pathLst>
                <a:path w="123171" h="168465">
                  <a:moveTo>
                    <a:pt x="31730" y="0"/>
                  </a:moveTo>
                  <a:lnTo>
                    <a:pt x="26106" y="0"/>
                  </a:lnTo>
                  <a:lnTo>
                    <a:pt x="22000" y="3467"/>
                  </a:lnTo>
                  <a:lnTo>
                    <a:pt x="9869" y="24444"/>
                  </a:lnTo>
                  <a:lnTo>
                    <a:pt x="4231" y="52889"/>
                  </a:lnTo>
                  <a:lnTo>
                    <a:pt x="91" y="78503"/>
                  </a:lnTo>
                  <a:lnTo>
                    <a:pt x="0" y="108290"/>
                  </a:lnTo>
                  <a:lnTo>
                    <a:pt x="8190" y="137803"/>
                  </a:lnTo>
                  <a:lnTo>
                    <a:pt x="14434" y="150011"/>
                  </a:lnTo>
                  <a:lnTo>
                    <a:pt x="27386" y="165253"/>
                  </a:lnTo>
                  <a:lnTo>
                    <a:pt x="33670" y="167788"/>
                  </a:lnTo>
                  <a:lnTo>
                    <a:pt x="37377" y="168464"/>
                  </a:lnTo>
                  <a:lnTo>
                    <a:pt x="45367" y="167281"/>
                  </a:lnTo>
                  <a:lnTo>
                    <a:pt x="56091" y="162535"/>
                  </a:lnTo>
                  <a:lnTo>
                    <a:pt x="69683" y="150961"/>
                  </a:lnTo>
                  <a:lnTo>
                    <a:pt x="85467" y="123334"/>
                  </a:lnTo>
                  <a:lnTo>
                    <a:pt x="104497" y="91339"/>
                  </a:lnTo>
                  <a:lnTo>
                    <a:pt x="112836" y="62237"/>
                  </a:lnTo>
                  <a:lnTo>
                    <a:pt x="122802" y="40625"/>
                  </a:lnTo>
                  <a:lnTo>
                    <a:pt x="122925" y="40871"/>
                  </a:lnTo>
                  <a:lnTo>
                    <a:pt x="123138" y="48406"/>
                  </a:lnTo>
                  <a:lnTo>
                    <a:pt x="117040" y="80502"/>
                  </a:lnTo>
                  <a:lnTo>
                    <a:pt x="112203" y="111314"/>
                  </a:lnTo>
                  <a:lnTo>
                    <a:pt x="111454" y="129986"/>
                  </a:lnTo>
                  <a:lnTo>
                    <a:pt x="123170" y="16328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36" name="SMARTInkShape-600"/>
            <p:cNvSpPr/>
            <p:nvPr/>
          </p:nvSpPr>
          <p:spPr>
            <a:xfrm>
              <a:off x="4669971" y="5826034"/>
              <a:ext cx="195944" cy="13064"/>
            </a:xfrm>
            <a:custGeom>
              <a:avLst/>
              <a:gdLst/>
              <a:ahLst/>
              <a:cxnLst/>
              <a:rect l="0" t="0" r="0" b="0"/>
              <a:pathLst>
                <a:path w="195944" h="13064">
                  <a:moveTo>
                    <a:pt x="0" y="13063"/>
                  </a:moveTo>
                  <a:lnTo>
                    <a:pt x="0" y="9596"/>
                  </a:lnTo>
                  <a:lnTo>
                    <a:pt x="726" y="8574"/>
                  </a:lnTo>
                  <a:lnTo>
                    <a:pt x="1936" y="7894"/>
                  </a:lnTo>
                  <a:lnTo>
                    <a:pt x="9040" y="6935"/>
                  </a:lnTo>
                  <a:lnTo>
                    <a:pt x="38337" y="6585"/>
                  </a:lnTo>
                  <a:lnTo>
                    <a:pt x="69016" y="6542"/>
                  </a:lnTo>
                  <a:lnTo>
                    <a:pt x="97133" y="6535"/>
                  </a:lnTo>
                  <a:lnTo>
                    <a:pt x="125784" y="6532"/>
                  </a:lnTo>
                  <a:lnTo>
                    <a:pt x="147344" y="5806"/>
                  </a:lnTo>
                  <a:lnTo>
                    <a:pt x="179609" y="2043"/>
                  </a:lnTo>
                  <a:lnTo>
                    <a:pt x="195943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37" name="SMARTInkShape-601"/>
            <p:cNvSpPr/>
            <p:nvPr/>
          </p:nvSpPr>
          <p:spPr>
            <a:xfrm>
              <a:off x="4768998" y="5662749"/>
              <a:ext cx="64260" cy="274321"/>
            </a:xfrm>
            <a:custGeom>
              <a:avLst/>
              <a:gdLst/>
              <a:ahLst/>
              <a:cxnLst/>
              <a:rect l="0" t="0" r="0" b="0"/>
              <a:pathLst>
                <a:path w="64260" h="274321">
                  <a:moveTo>
                    <a:pt x="64259" y="0"/>
                  </a:moveTo>
                  <a:lnTo>
                    <a:pt x="47904" y="725"/>
                  </a:lnTo>
                  <a:lnTo>
                    <a:pt x="27101" y="9090"/>
                  </a:lnTo>
                  <a:lnTo>
                    <a:pt x="14141" y="18820"/>
                  </a:lnTo>
                  <a:lnTo>
                    <a:pt x="4576" y="34363"/>
                  </a:lnTo>
                  <a:lnTo>
                    <a:pt x="614" y="52756"/>
                  </a:lnTo>
                  <a:lnTo>
                    <a:pt x="0" y="84416"/>
                  </a:lnTo>
                  <a:lnTo>
                    <a:pt x="3531" y="114355"/>
                  </a:lnTo>
                  <a:lnTo>
                    <a:pt x="6351" y="145481"/>
                  </a:lnTo>
                  <a:lnTo>
                    <a:pt x="15009" y="173411"/>
                  </a:lnTo>
                  <a:lnTo>
                    <a:pt x="22492" y="199346"/>
                  </a:lnTo>
                  <a:lnTo>
                    <a:pt x="29588" y="227982"/>
                  </a:lnTo>
                  <a:lnTo>
                    <a:pt x="29981" y="240662"/>
                  </a:lnTo>
                  <a:lnTo>
                    <a:pt x="25071" y="27432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38" name="SMARTInkShape-602"/>
            <p:cNvSpPr/>
            <p:nvPr/>
          </p:nvSpPr>
          <p:spPr>
            <a:xfrm>
              <a:off x="4911634" y="5701937"/>
              <a:ext cx="1" cy="45721"/>
            </a:xfrm>
            <a:custGeom>
              <a:avLst/>
              <a:gdLst/>
              <a:ahLst/>
              <a:cxnLst/>
              <a:rect l="0" t="0" r="0" b="0"/>
              <a:pathLst>
                <a:path w="1" h="45721">
                  <a:moveTo>
                    <a:pt x="0" y="45720"/>
                  </a:moveTo>
                  <a:lnTo>
                    <a:pt x="0" y="16534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39" name="SMARTInkShape-603"/>
            <p:cNvSpPr/>
            <p:nvPr/>
          </p:nvSpPr>
          <p:spPr>
            <a:xfrm>
              <a:off x="4524606" y="5603965"/>
              <a:ext cx="191087" cy="411482"/>
            </a:xfrm>
            <a:custGeom>
              <a:avLst/>
              <a:gdLst/>
              <a:ahLst/>
              <a:cxnLst/>
              <a:rect l="0" t="0" r="0" b="0"/>
              <a:pathLst>
                <a:path w="191087" h="411482">
                  <a:moveTo>
                    <a:pt x="191086" y="0"/>
                  </a:moveTo>
                  <a:lnTo>
                    <a:pt x="187618" y="3468"/>
                  </a:lnTo>
                  <a:lnTo>
                    <a:pt x="183981" y="5170"/>
                  </a:lnTo>
                  <a:lnTo>
                    <a:pt x="181995" y="5624"/>
                  </a:lnTo>
                  <a:lnTo>
                    <a:pt x="177853" y="9999"/>
                  </a:lnTo>
                  <a:lnTo>
                    <a:pt x="172141" y="16781"/>
                  </a:lnTo>
                  <a:lnTo>
                    <a:pt x="144591" y="40682"/>
                  </a:lnTo>
                  <a:lnTo>
                    <a:pt x="114598" y="70098"/>
                  </a:lnTo>
                  <a:lnTo>
                    <a:pt x="85021" y="97627"/>
                  </a:lnTo>
                  <a:lnTo>
                    <a:pt x="61929" y="121334"/>
                  </a:lnTo>
                  <a:lnTo>
                    <a:pt x="41298" y="149405"/>
                  </a:lnTo>
                  <a:lnTo>
                    <a:pt x="23332" y="178041"/>
                  </a:lnTo>
                  <a:lnTo>
                    <a:pt x="10752" y="209508"/>
                  </a:lnTo>
                  <a:lnTo>
                    <a:pt x="4983" y="231726"/>
                  </a:lnTo>
                  <a:lnTo>
                    <a:pt x="0" y="256115"/>
                  </a:lnTo>
                  <a:lnTo>
                    <a:pt x="48" y="287392"/>
                  </a:lnTo>
                  <a:lnTo>
                    <a:pt x="4660" y="318511"/>
                  </a:lnTo>
                  <a:lnTo>
                    <a:pt x="13445" y="351105"/>
                  </a:lnTo>
                  <a:lnTo>
                    <a:pt x="25078" y="371095"/>
                  </a:lnTo>
                  <a:lnTo>
                    <a:pt x="54427" y="395796"/>
                  </a:lnTo>
                  <a:lnTo>
                    <a:pt x="65276" y="400881"/>
                  </a:lnTo>
                  <a:lnTo>
                    <a:pt x="97253" y="410717"/>
                  </a:lnTo>
                  <a:lnTo>
                    <a:pt x="99645" y="41148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149" name="SMARTInkShape-Group74"/>
          <p:cNvGrpSpPr/>
          <p:nvPr/>
        </p:nvGrpSpPr>
        <p:grpSpPr>
          <a:xfrm>
            <a:off x="6146074" y="5225143"/>
            <a:ext cx="1149532" cy="457201"/>
            <a:chOff x="6146074" y="5225143"/>
            <a:chExt cx="1149532" cy="457201"/>
          </a:xfrm>
        </p:grpSpPr>
        <p:sp>
          <p:nvSpPr>
            <p:cNvPr id="141" name="SMARTInkShape-604"/>
            <p:cNvSpPr/>
            <p:nvPr/>
          </p:nvSpPr>
          <p:spPr>
            <a:xfrm>
              <a:off x="7217228" y="5368834"/>
              <a:ext cx="78378" cy="267790"/>
            </a:xfrm>
            <a:custGeom>
              <a:avLst/>
              <a:gdLst/>
              <a:ahLst/>
              <a:cxnLst/>
              <a:rect l="0" t="0" r="0" b="0"/>
              <a:pathLst>
                <a:path w="78378" h="267790">
                  <a:moveTo>
                    <a:pt x="78377" y="0"/>
                  </a:moveTo>
                  <a:lnTo>
                    <a:pt x="74909" y="3467"/>
                  </a:lnTo>
                  <a:lnTo>
                    <a:pt x="73208" y="9040"/>
                  </a:lnTo>
                  <a:lnTo>
                    <a:pt x="67537" y="35300"/>
                  </a:lnTo>
                  <a:lnTo>
                    <a:pt x="64522" y="63033"/>
                  </a:lnTo>
                  <a:lnTo>
                    <a:pt x="55082" y="94231"/>
                  </a:lnTo>
                  <a:lnTo>
                    <a:pt x="43092" y="126457"/>
                  </a:lnTo>
                  <a:lnTo>
                    <a:pt x="30347" y="158986"/>
                  </a:lnTo>
                  <a:lnTo>
                    <a:pt x="18103" y="190879"/>
                  </a:lnTo>
                  <a:lnTo>
                    <a:pt x="9556" y="219036"/>
                  </a:lnTo>
                  <a:lnTo>
                    <a:pt x="2103" y="248752"/>
                  </a:lnTo>
                  <a:lnTo>
                    <a:pt x="0" y="267789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42" name="SMARTInkShape-605"/>
            <p:cNvSpPr/>
            <p:nvPr/>
          </p:nvSpPr>
          <p:spPr>
            <a:xfrm>
              <a:off x="7012379" y="5512605"/>
              <a:ext cx="177375" cy="169739"/>
            </a:xfrm>
            <a:custGeom>
              <a:avLst/>
              <a:gdLst/>
              <a:ahLst/>
              <a:cxnLst/>
              <a:rect l="0" t="0" r="0" b="0"/>
              <a:pathLst>
                <a:path w="177375" h="169739">
                  <a:moveTo>
                    <a:pt x="152598" y="6452"/>
                  </a:moveTo>
                  <a:lnTo>
                    <a:pt x="149130" y="2985"/>
                  </a:lnTo>
                  <a:lnTo>
                    <a:pt x="145493" y="1283"/>
                  </a:lnTo>
                  <a:lnTo>
                    <a:pt x="121702" y="0"/>
                  </a:lnTo>
                  <a:lnTo>
                    <a:pt x="96421" y="7035"/>
                  </a:lnTo>
                  <a:lnTo>
                    <a:pt x="64737" y="18743"/>
                  </a:lnTo>
                  <a:lnTo>
                    <a:pt x="35740" y="39521"/>
                  </a:lnTo>
                  <a:lnTo>
                    <a:pt x="12916" y="58354"/>
                  </a:lnTo>
                  <a:lnTo>
                    <a:pt x="990" y="72585"/>
                  </a:lnTo>
                  <a:lnTo>
                    <a:pt x="0" y="75214"/>
                  </a:lnTo>
                  <a:lnTo>
                    <a:pt x="67" y="77694"/>
                  </a:lnTo>
                  <a:lnTo>
                    <a:pt x="836" y="80072"/>
                  </a:lnTo>
                  <a:lnTo>
                    <a:pt x="5562" y="84650"/>
                  </a:lnTo>
                  <a:lnTo>
                    <a:pt x="12500" y="88378"/>
                  </a:lnTo>
                  <a:lnTo>
                    <a:pt x="36508" y="90968"/>
                  </a:lnTo>
                  <a:lnTo>
                    <a:pt x="55064" y="87777"/>
                  </a:lnTo>
                  <a:lnTo>
                    <a:pt x="87342" y="72943"/>
                  </a:lnTo>
                  <a:lnTo>
                    <a:pt x="100372" y="66484"/>
                  </a:lnTo>
                  <a:lnTo>
                    <a:pt x="129539" y="41880"/>
                  </a:lnTo>
                  <a:lnTo>
                    <a:pt x="161943" y="16780"/>
                  </a:lnTo>
                  <a:lnTo>
                    <a:pt x="169559" y="14108"/>
                  </a:lnTo>
                  <a:lnTo>
                    <a:pt x="177374" y="13132"/>
                  </a:lnTo>
                  <a:lnTo>
                    <a:pt x="174857" y="19962"/>
                  </a:lnTo>
                  <a:lnTo>
                    <a:pt x="163336" y="47161"/>
                  </a:lnTo>
                  <a:lnTo>
                    <a:pt x="149532" y="77281"/>
                  </a:lnTo>
                  <a:lnTo>
                    <a:pt x="132828" y="109249"/>
                  </a:lnTo>
                  <a:lnTo>
                    <a:pt x="119018" y="136743"/>
                  </a:lnTo>
                  <a:lnTo>
                    <a:pt x="114148" y="160653"/>
                  </a:lnTo>
                  <a:lnTo>
                    <a:pt x="113409" y="16973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43" name="SMARTInkShape-606"/>
            <p:cNvSpPr/>
            <p:nvPr/>
          </p:nvSpPr>
          <p:spPr>
            <a:xfrm>
              <a:off x="6818918" y="5481679"/>
              <a:ext cx="201411" cy="161476"/>
            </a:xfrm>
            <a:custGeom>
              <a:avLst/>
              <a:gdLst/>
              <a:ahLst/>
              <a:cxnLst/>
              <a:rect l="0" t="0" r="0" b="0"/>
              <a:pathLst>
                <a:path w="201411" h="161476">
                  <a:moveTo>
                    <a:pt x="32551" y="37378"/>
                  </a:moveTo>
                  <a:lnTo>
                    <a:pt x="31825" y="64573"/>
                  </a:lnTo>
                  <a:lnTo>
                    <a:pt x="21409" y="96924"/>
                  </a:lnTo>
                  <a:lnTo>
                    <a:pt x="14213" y="125450"/>
                  </a:lnTo>
                  <a:lnTo>
                    <a:pt x="9861" y="139351"/>
                  </a:lnTo>
                  <a:lnTo>
                    <a:pt x="252" y="154439"/>
                  </a:lnTo>
                  <a:lnTo>
                    <a:pt x="0" y="151326"/>
                  </a:lnTo>
                  <a:lnTo>
                    <a:pt x="1876" y="147773"/>
                  </a:lnTo>
                  <a:lnTo>
                    <a:pt x="8992" y="136110"/>
                  </a:lnTo>
                  <a:lnTo>
                    <a:pt x="21475" y="106528"/>
                  </a:lnTo>
                  <a:lnTo>
                    <a:pt x="33830" y="77324"/>
                  </a:lnTo>
                  <a:lnTo>
                    <a:pt x="49198" y="46101"/>
                  </a:lnTo>
                  <a:lnTo>
                    <a:pt x="75275" y="15008"/>
                  </a:lnTo>
                  <a:lnTo>
                    <a:pt x="88913" y="4302"/>
                  </a:lnTo>
                  <a:lnTo>
                    <a:pt x="97757" y="906"/>
                  </a:lnTo>
                  <a:lnTo>
                    <a:pt x="102147" y="0"/>
                  </a:lnTo>
                  <a:lnTo>
                    <a:pt x="108960" y="929"/>
                  </a:lnTo>
                  <a:lnTo>
                    <a:pt x="116876" y="5532"/>
                  </a:lnTo>
                  <a:lnTo>
                    <a:pt x="119248" y="7439"/>
                  </a:lnTo>
                  <a:lnTo>
                    <a:pt x="121882" y="15363"/>
                  </a:lnTo>
                  <a:lnTo>
                    <a:pt x="123574" y="34723"/>
                  </a:lnTo>
                  <a:lnTo>
                    <a:pt x="118694" y="62226"/>
                  </a:lnTo>
                  <a:lnTo>
                    <a:pt x="108806" y="91312"/>
                  </a:lnTo>
                  <a:lnTo>
                    <a:pt x="96558" y="121329"/>
                  </a:lnTo>
                  <a:lnTo>
                    <a:pt x="89786" y="131053"/>
                  </a:lnTo>
                  <a:lnTo>
                    <a:pt x="85947" y="134662"/>
                  </a:lnTo>
                  <a:lnTo>
                    <a:pt x="81682" y="142543"/>
                  </a:lnTo>
                  <a:lnTo>
                    <a:pt x="80545" y="146676"/>
                  </a:lnTo>
                  <a:lnTo>
                    <a:pt x="79062" y="149432"/>
                  </a:lnTo>
                  <a:lnTo>
                    <a:pt x="77346" y="151270"/>
                  </a:lnTo>
                  <a:lnTo>
                    <a:pt x="72847" y="154218"/>
                  </a:lnTo>
                  <a:lnTo>
                    <a:pt x="72477" y="153734"/>
                  </a:lnTo>
                  <a:lnTo>
                    <a:pt x="72067" y="151261"/>
                  </a:lnTo>
                  <a:lnTo>
                    <a:pt x="73820" y="147743"/>
                  </a:lnTo>
                  <a:lnTo>
                    <a:pt x="75304" y="145790"/>
                  </a:lnTo>
                  <a:lnTo>
                    <a:pt x="76952" y="139747"/>
                  </a:lnTo>
                  <a:lnTo>
                    <a:pt x="85260" y="108463"/>
                  </a:lnTo>
                  <a:lnTo>
                    <a:pt x="97068" y="82948"/>
                  </a:lnTo>
                  <a:lnTo>
                    <a:pt x="114103" y="53180"/>
                  </a:lnTo>
                  <a:lnTo>
                    <a:pt x="144002" y="27139"/>
                  </a:lnTo>
                  <a:lnTo>
                    <a:pt x="174363" y="11911"/>
                  </a:lnTo>
                  <a:lnTo>
                    <a:pt x="179343" y="9515"/>
                  </a:lnTo>
                  <a:lnTo>
                    <a:pt x="183389" y="8642"/>
                  </a:lnTo>
                  <a:lnTo>
                    <a:pt x="186813" y="8786"/>
                  </a:lnTo>
                  <a:lnTo>
                    <a:pt x="192551" y="10882"/>
                  </a:lnTo>
                  <a:lnTo>
                    <a:pt x="197520" y="14232"/>
                  </a:lnTo>
                  <a:lnTo>
                    <a:pt x="200214" y="18140"/>
                  </a:lnTo>
                  <a:lnTo>
                    <a:pt x="201410" y="23748"/>
                  </a:lnTo>
                  <a:lnTo>
                    <a:pt x="201358" y="38420"/>
                  </a:lnTo>
                  <a:lnTo>
                    <a:pt x="189773" y="68112"/>
                  </a:lnTo>
                  <a:lnTo>
                    <a:pt x="173727" y="100269"/>
                  </a:lnTo>
                  <a:lnTo>
                    <a:pt x="156581" y="128339"/>
                  </a:lnTo>
                  <a:lnTo>
                    <a:pt x="139556" y="153755"/>
                  </a:lnTo>
                  <a:lnTo>
                    <a:pt x="137054" y="16147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44" name="SMARTInkShape-607"/>
            <p:cNvSpPr/>
            <p:nvPr/>
          </p:nvSpPr>
          <p:spPr>
            <a:xfrm>
              <a:off x="6701248" y="5460274"/>
              <a:ext cx="130627" cy="149804"/>
            </a:xfrm>
            <a:custGeom>
              <a:avLst/>
              <a:gdLst/>
              <a:ahLst/>
              <a:cxnLst/>
              <a:rect l="0" t="0" r="0" b="0"/>
              <a:pathLst>
                <a:path w="130627" h="149804">
                  <a:moveTo>
                    <a:pt x="32655" y="6532"/>
                  </a:moveTo>
                  <a:lnTo>
                    <a:pt x="32655" y="9998"/>
                  </a:lnTo>
                  <a:lnTo>
                    <a:pt x="30719" y="13636"/>
                  </a:lnTo>
                  <a:lnTo>
                    <a:pt x="29187" y="15623"/>
                  </a:lnTo>
                  <a:lnTo>
                    <a:pt x="27485" y="21700"/>
                  </a:lnTo>
                  <a:lnTo>
                    <a:pt x="22736" y="53665"/>
                  </a:lnTo>
                  <a:lnTo>
                    <a:pt x="14998" y="83145"/>
                  </a:lnTo>
                  <a:lnTo>
                    <a:pt x="7788" y="113866"/>
                  </a:lnTo>
                  <a:lnTo>
                    <a:pt x="300" y="145447"/>
                  </a:lnTo>
                  <a:lnTo>
                    <a:pt x="24" y="149803"/>
                  </a:lnTo>
                  <a:lnTo>
                    <a:pt x="0" y="137628"/>
                  </a:lnTo>
                  <a:lnTo>
                    <a:pt x="1934" y="131804"/>
                  </a:lnTo>
                  <a:lnTo>
                    <a:pt x="9088" y="115218"/>
                  </a:lnTo>
                  <a:lnTo>
                    <a:pt x="16408" y="84600"/>
                  </a:lnTo>
                  <a:lnTo>
                    <a:pt x="30784" y="52211"/>
                  </a:lnTo>
                  <a:lnTo>
                    <a:pt x="42099" y="34097"/>
                  </a:lnTo>
                  <a:lnTo>
                    <a:pt x="58925" y="20739"/>
                  </a:lnTo>
                  <a:lnTo>
                    <a:pt x="89132" y="2948"/>
                  </a:lnTo>
                  <a:lnTo>
                    <a:pt x="105409" y="173"/>
                  </a:lnTo>
                  <a:lnTo>
                    <a:pt x="130626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45" name="SMARTInkShape-608"/>
            <p:cNvSpPr/>
            <p:nvPr/>
          </p:nvSpPr>
          <p:spPr>
            <a:xfrm>
              <a:off x="6511834" y="5450726"/>
              <a:ext cx="155342" cy="172834"/>
            </a:xfrm>
            <a:custGeom>
              <a:avLst/>
              <a:gdLst/>
              <a:ahLst/>
              <a:cxnLst/>
              <a:rect l="0" t="0" r="0" b="0"/>
              <a:pathLst>
                <a:path w="155342" h="172834">
                  <a:moveTo>
                    <a:pt x="0" y="87925"/>
                  </a:moveTo>
                  <a:lnTo>
                    <a:pt x="30895" y="87925"/>
                  </a:lnTo>
                  <a:lnTo>
                    <a:pt x="59411" y="85990"/>
                  </a:lnTo>
                  <a:lnTo>
                    <a:pt x="91523" y="76785"/>
                  </a:lnTo>
                  <a:lnTo>
                    <a:pt x="110333" y="69707"/>
                  </a:lnTo>
                  <a:lnTo>
                    <a:pt x="141589" y="43966"/>
                  </a:lnTo>
                  <a:lnTo>
                    <a:pt x="149600" y="34260"/>
                  </a:lnTo>
                  <a:lnTo>
                    <a:pt x="153574" y="26337"/>
                  </a:lnTo>
                  <a:lnTo>
                    <a:pt x="155341" y="17977"/>
                  </a:lnTo>
                  <a:lnTo>
                    <a:pt x="154191" y="11359"/>
                  </a:lnTo>
                  <a:lnTo>
                    <a:pt x="152868" y="8578"/>
                  </a:lnTo>
                  <a:lnTo>
                    <a:pt x="151261" y="6725"/>
                  </a:lnTo>
                  <a:lnTo>
                    <a:pt x="137897" y="38"/>
                  </a:lnTo>
                  <a:lnTo>
                    <a:pt x="129988" y="0"/>
                  </a:lnTo>
                  <a:lnTo>
                    <a:pt x="108772" y="4071"/>
                  </a:lnTo>
                  <a:lnTo>
                    <a:pt x="78235" y="25989"/>
                  </a:lnTo>
                  <a:lnTo>
                    <a:pt x="64466" y="43206"/>
                  </a:lnTo>
                  <a:lnTo>
                    <a:pt x="51008" y="70464"/>
                  </a:lnTo>
                  <a:lnTo>
                    <a:pt x="42691" y="93154"/>
                  </a:lnTo>
                  <a:lnTo>
                    <a:pt x="39881" y="120325"/>
                  </a:lnTo>
                  <a:lnTo>
                    <a:pt x="43367" y="131596"/>
                  </a:lnTo>
                  <a:lnTo>
                    <a:pt x="57022" y="154421"/>
                  </a:lnTo>
                  <a:lnTo>
                    <a:pt x="64289" y="160539"/>
                  </a:lnTo>
                  <a:lnTo>
                    <a:pt x="72359" y="163741"/>
                  </a:lnTo>
                  <a:lnTo>
                    <a:pt x="97971" y="17283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46" name="SMARTInkShape-609"/>
            <p:cNvSpPr/>
            <p:nvPr/>
          </p:nvSpPr>
          <p:spPr>
            <a:xfrm>
              <a:off x="6348845" y="5238206"/>
              <a:ext cx="123630" cy="385354"/>
            </a:xfrm>
            <a:custGeom>
              <a:avLst/>
              <a:gdLst/>
              <a:ahLst/>
              <a:cxnLst/>
              <a:rect l="0" t="0" r="0" b="0"/>
              <a:pathLst>
                <a:path w="123630" h="385354">
                  <a:moveTo>
                    <a:pt x="38892" y="0"/>
                  </a:moveTo>
                  <a:lnTo>
                    <a:pt x="38892" y="3466"/>
                  </a:lnTo>
                  <a:lnTo>
                    <a:pt x="45545" y="30084"/>
                  </a:lnTo>
                  <a:lnTo>
                    <a:pt x="50473" y="59995"/>
                  </a:lnTo>
                  <a:lnTo>
                    <a:pt x="51516" y="87203"/>
                  </a:lnTo>
                  <a:lnTo>
                    <a:pt x="49890" y="118245"/>
                  </a:lnTo>
                  <a:lnTo>
                    <a:pt x="46682" y="140365"/>
                  </a:lnTo>
                  <a:lnTo>
                    <a:pt x="42839" y="164710"/>
                  </a:lnTo>
                  <a:lnTo>
                    <a:pt x="40646" y="188109"/>
                  </a:lnTo>
                  <a:lnTo>
                    <a:pt x="38946" y="211330"/>
                  </a:lnTo>
                  <a:lnTo>
                    <a:pt x="35771" y="236164"/>
                  </a:lnTo>
                  <a:lnTo>
                    <a:pt x="29904" y="267691"/>
                  </a:lnTo>
                  <a:lnTo>
                    <a:pt x="21419" y="299136"/>
                  </a:lnTo>
                  <a:lnTo>
                    <a:pt x="14049" y="329462"/>
                  </a:lnTo>
                  <a:lnTo>
                    <a:pt x="11401" y="337049"/>
                  </a:lnTo>
                  <a:lnTo>
                    <a:pt x="8531" y="342839"/>
                  </a:lnTo>
                  <a:lnTo>
                    <a:pt x="7255" y="347831"/>
                  </a:lnTo>
                  <a:lnTo>
                    <a:pt x="6189" y="348728"/>
                  </a:lnTo>
                  <a:lnTo>
                    <a:pt x="4753" y="348599"/>
                  </a:lnTo>
                  <a:lnTo>
                    <a:pt x="3070" y="347788"/>
                  </a:lnTo>
                  <a:lnTo>
                    <a:pt x="1947" y="346521"/>
                  </a:lnTo>
                  <a:lnTo>
                    <a:pt x="701" y="343179"/>
                  </a:lnTo>
                  <a:lnTo>
                    <a:pt x="0" y="337217"/>
                  </a:lnTo>
                  <a:lnTo>
                    <a:pt x="4911" y="310394"/>
                  </a:lnTo>
                  <a:lnTo>
                    <a:pt x="7097" y="294707"/>
                  </a:lnTo>
                  <a:lnTo>
                    <a:pt x="16489" y="269555"/>
                  </a:lnTo>
                  <a:lnTo>
                    <a:pt x="34602" y="236985"/>
                  </a:lnTo>
                  <a:lnTo>
                    <a:pt x="55461" y="209372"/>
                  </a:lnTo>
                  <a:lnTo>
                    <a:pt x="66577" y="199976"/>
                  </a:lnTo>
                  <a:lnTo>
                    <a:pt x="78048" y="194106"/>
                  </a:lnTo>
                  <a:lnTo>
                    <a:pt x="87984" y="191498"/>
                  </a:lnTo>
                  <a:lnTo>
                    <a:pt x="95303" y="192273"/>
                  </a:lnTo>
                  <a:lnTo>
                    <a:pt x="103503" y="196791"/>
                  </a:lnTo>
                  <a:lnTo>
                    <a:pt x="105915" y="198685"/>
                  </a:lnTo>
                  <a:lnTo>
                    <a:pt x="114999" y="217368"/>
                  </a:lnTo>
                  <a:lnTo>
                    <a:pt x="120870" y="236400"/>
                  </a:lnTo>
                  <a:lnTo>
                    <a:pt x="123222" y="268469"/>
                  </a:lnTo>
                  <a:lnTo>
                    <a:pt x="123629" y="294116"/>
                  </a:lnTo>
                  <a:lnTo>
                    <a:pt x="121815" y="320099"/>
                  </a:lnTo>
                  <a:lnTo>
                    <a:pt x="114700" y="351419"/>
                  </a:lnTo>
                  <a:lnTo>
                    <a:pt x="111911" y="368446"/>
                  </a:lnTo>
                  <a:lnTo>
                    <a:pt x="113195" y="376145"/>
                  </a:lnTo>
                  <a:lnTo>
                    <a:pt x="117269" y="38535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47" name="SMARTInkShape-610"/>
            <p:cNvSpPr/>
            <p:nvPr/>
          </p:nvSpPr>
          <p:spPr>
            <a:xfrm>
              <a:off x="6146074" y="5460274"/>
              <a:ext cx="169819" cy="18196"/>
            </a:xfrm>
            <a:custGeom>
              <a:avLst/>
              <a:gdLst/>
              <a:ahLst/>
              <a:cxnLst/>
              <a:rect l="0" t="0" r="0" b="0"/>
              <a:pathLst>
                <a:path w="169819" h="18196">
                  <a:moveTo>
                    <a:pt x="0" y="0"/>
                  </a:moveTo>
                  <a:lnTo>
                    <a:pt x="10429" y="726"/>
                  </a:lnTo>
                  <a:lnTo>
                    <a:pt x="41651" y="10415"/>
                  </a:lnTo>
                  <a:lnTo>
                    <a:pt x="68785" y="13003"/>
                  </a:lnTo>
                  <a:lnTo>
                    <a:pt x="95533" y="17319"/>
                  </a:lnTo>
                  <a:lnTo>
                    <a:pt x="121116" y="18195"/>
                  </a:lnTo>
                  <a:lnTo>
                    <a:pt x="149634" y="14292"/>
                  </a:lnTo>
                  <a:lnTo>
                    <a:pt x="169818" y="1306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48" name="SMARTInkShape-611"/>
            <p:cNvSpPr/>
            <p:nvPr/>
          </p:nvSpPr>
          <p:spPr>
            <a:xfrm>
              <a:off x="6237514" y="5225143"/>
              <a:ext cx="32656" cy="411481"/>
            </a:xfrm>
            <a:custGeom>
              <a:avLst/>
              <a:gdLst/>
              <a:ahLst/>
              <a:cxnLst/>
              <a:rect l="0" t="0" r="0" b="0"/>
              <a:pathLst>
                <a:path w="32656" h="411481">
                  <a:moveTo>
                    <a:pt x="19594" y="0"/>
                  </a:moveTo>
                  <a:lnTo>
                    <a:pt x="19594" y="3467"/>
                  </a:lnTo>
                  <a:lnTo>
                    <a:pt x="20320" y="4488"/>
                  </a:lnTo>
                  <a:lnTo>
                    <a:pt x="21530" y="5169"/>
                  </a:lnTo>
                  <a:lnTo>
                    <a:pt x="23062" y="5623"/>
                  </a:lnTo>
                  <a:lnTo>
                    <a:pt x="24084" y="7377"/>
                  </a:lnTo>
                  <a:lnTo>
                    <a:pt x="30561" y="36300"/>
                  </a:lnTo>
                  <a:lnTo>
                    <a:pt x="32381" y="65794"/>
                  </a:lnTo>
                  <a:lnTo>
                    <a:pt x="32604" y="92260"/>
                  </a:lnTo>
                  <a:lnTo>
                    <a:pt x="32647" y="122754"/>
                  </a:lnTo>
                  <a:lnTo>
                    <a:pt x="32655" y="153425"/>
                  </a:lnTo>
                  <a:lnTo>
                    <a:pt x="29189" y="178829"/>
                  </a:lnTo>
                  <a:lnTo>
                    <a:pt x="26005" y="208206"/>
                  </a:lnTo>
                  <a:lnTo>
                    <a:pt x="21076" y="236908"/>
                  </a:lnTo>
                  <a:lnTo>
                    <a:pt x="16419" y="266849"/>
                  </a:lnTo>
                  <a:lnTo>
                    <a:pt x="13725" y="294455"/>
                  </a:lnTo>
                  <a:lnTo>
                    <a:pt x="13194" y="323238"/>
                  </a:lnTo>
                  <a:lnTo>
                    <a:pt x="11166" y="340582"/>
                  </a:lnTo>
                  <a:lnTo>
                    <a:pt x="6938" y="371801"/>
                  </a:lnTo>
                  <a:lnTo>
                    <a:pt x="5987" y="380781"/>
                  </a:lnTo>
                  <a:lnTo>
                    <a:pt x="0" y="41148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161" name="SMARTInkShape-Group75"/>
          <p:cNvGrpSpPr/>
          <p:nvPr/>
        </p:nvGrpSpPr>
        <p:grpSpPr>
          <a:xfrm>
            <a:off x="7256417" y="5460274"/>
            <a:ext cx="1468583" cy="372292"/>
            <a:chOff x="7256417" y="5460274"/>
            <a:chExt cx="1468583" cy="372292"/>
          </a:xfrm>
        </p:grpSpPr>
        <p:sp>
          <p:nvSpPr>
            <p:cNvPr id="150" name="SMARTInkShape-612"/>
            <p:cNvSpPr/>
            <p:nvPr/>
          </p:nvSpPr>
          <p:spPr>
            <a:xfrm>
              <a:off x="7961811" y="5479869"/>
              <a:ext cx="6532" cy="6532"/>
            </a:xfrm>
            <a:custGeom>
              <a:avLst/>
              <a:gdLst/>
              <a:ahLst/>
              <a:cxnLst/>
              <a:rect l="0" t="0" r="0" b="0"/>
              <a:pathLst>
                <a:path w="6532" h="6532">
                  <a:moveTo>
                    <a:pt x="0" y="6531"/>
                  </a:moveTo>
                  <a:lnTo>
                    <a:pt x="0" y="269"/>
                  </a:lnTo>
                  <a:lnTo>
                    <a:pt x="6531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51" name="SMARTInkShape-613"/>
            <p:cNvSpPr/>
            <p:nvPr/>
          </p:nvSpPr>
          <p:spPr>
            <a:xfrm>
              <a:off x="8582833" y="5500380"/>
              <a:ext cx="142167" cy="201558"/>
            </a:xfrm>
            <a:custGeom>
              <a:avLst/>
              <a:gdLst/>
              <a:ahLst/>
              <a:cxnLst/>
              <a:rect l="0" t="0" r="0" b="0"/>
              <a:pathLst>
                <a:path w="142167" h="201558">
                  <a:moveTo>
                    <a:pt x="130093" y="57866"/>
                  </a:moveTo>
                  <a:lnTo>
                    <a:pt x="130093" y="54398"/>
                  </a:lnTo>
                  <a:lnTo>
                    <a:pt x="130818" y="53377"/>
                  </a:lnTo>
                  <a:lnTo>
                    <a:pt x="132028" y="52696"/>
                  </a:lnTo>
                  <a:lnTo>
                    <a:pt x="133561" y="52242"/>
                  </a:lnTo>
                  <a:lnTo>
                    <a:pt x="134581" y="51214"/>
                  </a:lnTo>
                  <a:lnTo>
                    <a:pt x="141673" y="32967"/>
                  </a:lnTo>
                  <a:lnTo>
                    <a:pt x="142166" y="30380"/>
                  </a:lnTo>
                  <a:lnTo>
                    <a:pt x="139394" y="19806"/>
                  </a:lnTo>
                  <a:lnTo>
                    <a:pt x="133985" y="13615"/>
                  </a:lnTo>
                  <a:lnTo>
                    <a:pt x="118685" y="3727"/>
                  </a:lnTo>
                  <a:lnTo>
                    <a:pt x="91983" y="0"/>
                  </a:lnTo>
                  <a:lnTo>
                    <a:pt x="70904" y="806"/>
                  </a:lnTo>
                  <a:lnTo>
                    <a:pt x="40077" y="11411"/>
                  </a:lnTo>
                  <a:lnTo>
                    <a:pt x="26948" y="17625"/>
                  </a:lnTo>
                  <a:lnTo>
                    <a:pt x="16275" y="27644"/>
                  </a:lnTo>
                  <a:lnTo>
                    <a:pt x="5574" y="45525"/>
                  </a:lnTo>
                  <a:lnTo>
                    <a:pt x="671" y="71071"/>
                  </a:lnTo>
                  <a:lnTo>
                    <a:pt x="0" y="84055"/>
                  </a:lnTo>
                  <a:lnTo>
                    <a:pt x="6557" y="107072"/>
                  </a:lnTo>
                  <a:lnTo>
                    <a:pt x="22503" y="135641"/>
                  </a:lnTo>
                  <a:lnTo>
                    <a:pt x="47800" y="162250"/>
                  </a:lnTo>
                  <a:lnTo>
                    <a:pt x="79368" y="184581"/>
                  </a:lnTo>
                  <a:lnTo>
                    <a:pt x="111223" y="198502"/>
                  </a:lnTo>
                  <a:lnTo>
                    <a:pt x="123560" y="20155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52" name="SMARTInkShape-614"/>
            <p:cNvSpPr/>
            <p:nvPr/>
          </p:nvSpPr>
          <p:spPr>
            <a:xfrm>
              <a:off x="8523514" y="5486693"/>
              <a:ext cx="65315" cy="38896"/>
            </a:xfrm>
            <a:custGeom>
              <a:avLst/>
              <a:gdLst/>
              <a:ahLst/>
              <a:cxnLst/>
              <a:rect l="0" t="0" r="0" b="0"/>
              <a:pathLst>
                <a:path w="65315" h="38896">
                  <a:moveTo>
                    <a:pt x="0" y="12770"/>
                  </a:moveTo>
                  <a:lnTo>
                    <a:pt x="12074" y="694"/>
                  </a:lnTo>
                  <a:lnTo>
                    <a:pt x="16238" y="0"/>
                  </a:lnTo>
                  <a:lnTo>
                    <a:pt x="20038" y="1772"/>
                  </a:lnTo>
                  <a:lnTo>
                    <a:pt x="22067" y="3261"/>
                  </a:lnTo>
                  <a:lnTo>
                    <a:pt x="34631" y="18120"/>
                  </a:lnTo>
                  <a:lnTo>
                    <a:pt x="65314" y="3889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53" name="SMARTInkShape-615"/>
            <p:cNvSpPr/>
            <p:nvPr/>
          </p:nvSpPr>
          <p:spPr>
            <a:xfrm>
              <a:off x="8353697" y="5538921"/>
              <a:ext cx="149986" cy="97703"/>
            </a:xfrm>
            <a:custGeom>
              <a:avLst/>
              <a:gdLst/>
              <a:ahLst/>
              <a:cxnLst/>
              <a:rect l="0" t="0" r="0" b="0"/>
              <a:pathLst>
                <a:path w="149986" h="97703">
                  <a:moveTo>
                    <a:pt x="0" y="6261"/>
                  </a:moveTo>
                  <a:lnTo>
                    <a:pt x="3468" y="2795"/>
                  </a:lnTo>
                  <a:lnTo>
                    <a:pt x="9040" y="1093"/>
                  </a:lnTo>
                  <a:lnTo>
                    <a:pt x="27912" y="0"/>
                  </a:lnTo>
                  <a:lnTo>
                    <a:pt x="59018" y="6871"/>
                  </a:lnTo>
                  <a:lnTo>
                    <a:pt x="80383" y="11038"/>
                  </a:lnTo>
                  <a:lnTo>
                    <a:pt x="110141" y="12447"/>
                  </a:lnTo>
                  <a:lnTo>
                    <a:pt x="131769" y="17939"/>
                  </a:lnTo>
                  <a:lnTo>
                    <a:pt x="144110" y="23913"/>
                  </a:lnTo>
                  <a:lnTo>
                    <a:pt x="147505" y="28136"/>
                  </a:lnTo>
                  <a:lnTo>
                    <a:pt x="149417" y="34595"/>
                  </a:lnTo>
                  <a:lnTo>
                    <a:pt x="149985" y="41105"/>
                  </a:lnTo>
                  <a:lnTo>
                    <a:pt x="141111" y="63250"/>
                  </a:lnTo>
                  <a:lnTo>
                    <a:pt x="135045" y="69811"/>
                  </a:lnTo>
                  <a:lnTo>
                    <a:pt x="128237" y="75872"/>
                  </a:lnTo>
                  <a:lnTo>
                    <a:pt x="122793" y="83404"/>
                  </a:lnTo>
                  <a:lnTo>
                    <a:pt x="119600" y="85992"/>
                  </a:lnTo>
                  <a:lnTo>
                    <a:pt x="109621" y="90362"/>
                  </a:lnTo>
                  <a:lnTo>
                    <a:pt x="107914" y="92083"/>
                  </a:lnTo>
                  <a:lnTo>
                    <a:pt x="104503" y="97702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54" name="SMARTInkShape-616"/>
            <p:cNvSpPr/>
            <p:nvPr/>
          </p:nvSpPr>
          <p:spPr>
            <a:xfrm>
              <a:off x="8373291" y="5460274"/>
              <a:ext cx="52252" cy="195944"/>
            </a:xfrm>
            <a:custGeom>
              <a:avLst/>
              <a:gdLst/>
              <a:ahLst/>
              <a:cxnLst/>
              <a:rect l="0" t="0" r="0" b="0"/>
              <a:pathLst>
                <a:path w="52252" h="195944">
                  <a:moveTo>
                    <a:pt x="52251" y="0"/>
                  </a:moveTo>
                  <a:lnTo>
                    <a:pt x="48783" y="0"/>
                  </a:lnTo>
                  <a:lnTo>
                    <a:pt x="47763" y="1452"/>
                  </a:lnTo>
                  <a:lnTo>
                    <a:pt x="45989" y="14714"/>
                  </a:lnTo>
                  <a:lnTo>
                    <a:pt x="45744" y="46438"/>
                  </a:lnTo>
                  <a:lnTo>
                    <a:pt x="44999" y="77202"/>
                  </a:lnTo>
                  <a:lnTo>
                    <a:pt x="39782" y="102622"/>
                  </a:lnTo>
                  <a:lnTo>
                    <a:pt x="30091" y="127814"/>
                  </a:lnTo>
                  <a:lnTo>
                    <a:pt x="19948" y="156198"/>
                  </a:lnTo>
                  <a:lnTo>
                    <a:pt x="4992" y="187161"/>
                  </a:lnTo>
                  <a:lnTo>
                    <a:pt x="0" y="19594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55" name="SMARTInkShape-617"/>
            <p:cNvSpPr/>
            <p:nvPr/>
          </p:nvSpPr>
          <p:spPr>
            <a:xfrm>
              <a:off x="8164285" y="5539697"/>
              <a:ext cx="142286" cy="149178"/>
            </a:xfrm>
            <a:custGeom>
              <a:avLst/>
              <a:gdLst/>
              <a:ahLst/>
              <a:cxnLst/>
              <a:rect l="0" t="0" r="0" b="0"/>
              <a:pathLst>
                <a:path w="142286" h="149178">
                  <a:moveTo>
                    <a:pt x="0" y="77332"/>
                  </a:moveTo>
                  <a:lnTo>
                    <a:pt x="10429" y="72843"/>
                  </a:lnTo>
                  <a:lnTo>
                    <a:pt x="41225" y="68984"/>
                  </a:lnTo>
                  <a:lnTo>
                    <a:pt x="73387" y="62747"/>
                  </a:lnTo>
                  <a:lnTo>
                    <a:pt x="104065" y="56242"/>
                  </a:lnTo>
                  <a:lnTo>
                    <a:pt x="113017" y="51993"/>
                  </a:lnTo>
                  <a:lnTo>
                    <a:pt x="138948" y="29677"/>
                  </a:lnTo>
                  <a:lnTo>
                    <a:pt x="141584" y="23252"/>
                  </a:lnTo>
                  <a:lnTo>
                    <a:pt x="142285" y="19508"/>
                  </a:lnTo>
                  <a:lnTo>
                    <a:pt x="141132" y="13411"/>
                  </a:lnTo>
                  <a:lnTo>
                    <a:pt x="139808" y="10769"/>
                  </a:lnTo>
                  <a:lnTo>
                    <a:pt x="138200" y="9008"/>
                  </a:lnTo>
                  <a:lnTo>
                    <a:pt x="124834" y="2483"/>
                  </a:lnTo>
                  <a:lnTo>
                    <a:pt x="112785" y="0"/>
                  </a:lnTo>
                  <a:lnTo>
                    <a:pt x="100023" y="2731"/>
                  </a:lnTo>
                  <a:lnTo>
                    <a:pt x="78218" y="10882"/>
                  </a:lnTo>
                  <a:lnTo>
                    <a:pt x="45838" y="38331"/>
                  </a:lnTo>
                  <a:lnTo>
                    <a:pt x="41446" y="42623"/>
                  </a:lnTo>
                  <a:lnTo>
                    <a:pt x="31795" y="62532"/>
                  </a:lnTo>
                  <a:lnTo>
                    <a:pt x="27246" y="85563"/>
                  </a:lnTo>
                  <a:lnTo>
                    <a:pt x="26624" y="97681"/>
                  </a:lnTo>
                  <a:lnTo>
                    <a:pt x="30218" y="110324"/>
                  </a:lnTo>
                  <a:lnTo>
                    <a:pt x="40884" y="129246"/>
                  </a:lnTo>
                  <a:lnTo>
                    <a:pt x="54690" y="141014"/>
                  </a:lnTo>
                  <a:lnTo>
                    <a:pt x="66398" y="145549"/>
                  </a:lnTo>
                  <a:lnTo>
                    <a:pt x="96663" y="148700"/>
                  </a:lnTo>
                  <a:lnTo>
                    <a:pt x="111035" y="14917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56" name="SMARTInkShape-618"/>
            <p:cNvSpPr/>
            <p:nvPr/>
          </p:nvSpPr>
          <p:spPr>
            <a:xfrm>
              <a:off x="8001007" y="5559968"/>
              <a:ext cx="130498" cy="121960"/>
            </a:xfrm>
            <a:custGeom>
              <a:avLst/>
              <a:gdLst/>
              <a:ahLst/>
              <a:cxnLst/>
              <a:rect l="0" t="0" r="0" b="0"/>
              <a:pathLst>
                <a:path w="130498" h="121960">
                  <a:moveTo>
                    <a:pt x="19587" y="11340"/>
                  </a:moveTo>
                  <a:lnTo>
                    <a:pt x="19587" y="40025"/>
                  </a:lnTo>
                  <a:lnTo>
                    <a:pt x="18862" y="50941"/>
                  </a:lnTo>
                  <a:lnTo>
                    <a:pt x="11523" y="83083"/>
                  </a:lnTo>
                  <a:lnTo>
                    <a:pt x="8006" y="96218"/>
                  </a:lnTo>
                  <a:lnTo>
                    <a:pt x="6457" y="104218"/>
                  </a:lnTo>
                  <a:lnTo>
                    <a:pt x="80" y="121959"/>
                  </a:lnTo>
                  <a:lnTo>
                    <a:pt x="0" y="109780"/>
                  </a:lnTo>
                  <a:lnTo>
                    <a:pt x="9085" y="81747"/>
                  </a:lnTo>
                  <a:lnTo>
                    <a:pt x="26743" y="53573"/>
                  </a:lnTo>
                  <a:lnTo>
                    <a:pt x="35830" y="39545"/>
                  </a:lnTo>
                  <a:lnTo>
                    <a:pt x="66904" y="10263"/>
                  </a:lnTo>
                  <a:lnTo>
                    <a:pt x="75935" y="4088"/>
                  </a:lnTo>
                  <a:lnTo>
                    <a:pt x="92646" y="0"/>
                  </a:lnTo>
                  <a:lnTo>
                    <a:pt x="103099" y="978"/>
                  </a:lnTo>
                  <a:lnTo>
                    <a:pt x="111857" y="3832"/>
                  </a:lnTo>
                  <a:lnTo>
                    <a:pt x="118170" y="7520"/>
                  </a:lnTo>
                  <a:lnTo>
                    <a:pt x="125804" y="17143"/>
                  </a:lnTo>
                  <a:lnTo>
                    <a:pt x="129194" y="29187"/>
                  </a:lnTo>
                  <a:lnTo>
                    <a:pt x="130497" y="54921"/>
                  </a:lnTo>
                  <a:lnTo>
                    <a:pt x="121520" y="84480"/>
                  </a:lnTo>
                  <a:lnTo>
                    <a:pt x="104496" y="115843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57" name="SMARTInkShape-619"/>
            <p:cNvSpPr/>
            <p:nvPr/>
          </p:nvSpPr>
          <p:spPr>
            <a:xfrm>
              <a:off x="7948748" y="5617029"/>
              <a:ext cx="26127" cy="117566"/>
            </a:xfrm>
            <a:custGeom>
              <a:avLst/>
              <a:gdLst/>
              <a:ahLst/>
              <a:cxnLst/>
              <a:rect l="0" t="0" r="0" b="0"/>
              <a:pathLst>
                <a:path w="26127" h="117566">
                  <a:moveTo>
                    <a:pt x="26126" y="0"/>
                  </a:moveTo>
                  <a:lnTo>
                    <a:pt x="22658" y="0"/>
                  </a:lnTo>
                  <a:lnTo>
                    <a:pt x="21638" y="725"/>
                  </a:lnTo>
                  <a:lnTo>
                    <a:pt x="20956" y="1935"/>
                  </a:lnTo>
                  <a:lnTo>
                    <a:pt x="13995" y="30896"/>
                  </a:lnTo>
                  <a:lnTo>
                    <a:pt x="8017" y="59411"/>
                  </a:lnTo>
                  <a:lnTo>
                    <a:pt x="4727" y="90921"/>
                  </a:lnTo>
                  <a:lnTo>
                    <a:pt x="623" y="107928"/>
                  </a:lnTo>
                  <a:lnTo>
                    <a:pt x="0" y="11756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58" name="SMARTInkShape-620"/>
            <p:cNvSpPr/>
            <p:nvPr/>
          </p:nvSpPr>
          <p:spPr>
            <a:xfrm>
              <a:off x="7759770" y="5623559"/>
              <a:ext cx="110603" cy="104505"/>
            </a:xfrm>
            <a:custGeom>
              <a:avLst/>
              <a:gdLst/>
              <a:ahLst/>
              <a:cxnLst/>
              <a:rect l="0" t="0" r="0" b="0"/>
              <a:pathLst>
                <a:path w="110603" h="104505">
                  <a:moveTo>
                    <a:pt x="91007" y="0"/>
                  </a:moveTo>
                  <a:lnTo>
                    <a:pt x="87539" y="0"/>
                  </a:lnTo>
                  <a:lnTo>
                    <a:pt x="83902" y="1936"/>
                  </a:lnTo>
                  <a:lnTo>
                    <a:pt x="51633" y="19645"/>
                  </a:lnTo>
                  <a:lnTo>
                    <a:pt x="19140" y="41503"/>
                  </a:lnTo>
                  <a:lnTo>
                    <a:pt x="4492" y="54161"/>
                  </a:lnTo>
                  <a:lnTo>
                    <a:pt x="1756" y="60600"/>
                  </a:lnTo>
                  <a:lnTo>
                    <a:pt x="0" y="73092"/>
                  </a:lnTo>
                  <a:lnTo>
                    <a:pt x="1694" y="77964"/>
                  </a:lnTo>
                  <a:lnTo>
                    <a:pt x="3162" y="80279"/>
                  </a:lnTo>
                  <a:lnTo>
                    <a:pt x="15947" y="89210"/>
                  </a:lnTo>
                  <a:lnTo>
                    <a:pt x="41759" y="101597"/>
                  </a:lnTo>
                  <a:lnTo>
                    <a:pt x="71807" y="104121"/>
                  </a:lnTo>
                  <a:lnTo>
                    <a:pt x="101545" y="104471"/>
                  </a:lnTo>
                  <a:lnTo>
                    <a:pt x="110602" y="104504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59" name="SMARTInkShape-621"/>
            <p:cNvSpPr/>
            <p:nvPr/>
          </p:nvSpPr>
          <p:spPr>
            <a:xfrm>
              <a:off x="7726680" y="5519057"/>
              <a:ext cx="32589" cy="261258"/>
            </a:xfrm>
            <a:custGeom>
              <a:avLst/>
              <a:gdLst/>
              <a:ahLst/>
              <a:cxnLst/>
              <a:rect l="0" t="0" r="0" b="0"/>
              <a:pathLst>
                <a:path w="32589" h="261258">
                  <a:moveTo>
                    <a:pt x="19594" y="0"/>
                  </a:moveTo>
                  <a:lnTo>
                    <a:pt x="20320" y="12591"/>
                  </a:lnTo>
                  <a:lnTo>
                    <a:pt x="28684" y="39987"/>
                  </a:lnTo>
                  <a:lnTo>
                    <a:pt x="31873" y="66923"/>
                  </a:lnTo>
                  <a:lnTo>
                    <a:pt x="32424" y="94658"/>
                  </a:lnTo>
                  <a:lnTo>
                    <a:pt x="32588" y="121584"/>
                  </a:lnTo>
                  <a:lnTo>
                    <a:pt x="31911" y="147946"/>
                  </a:lnTo>
                  <a:lnTo>
                    <a:pt x="27437" y="174141"/>
                  </a:lnTo>
                  <a:lnTo>
                    <a:pt x="22240" y="199563"/>
                  </a:lnTo>
                  <a:lnTo>
                    <a:pt x="18926" y="220480"/>
                  </a:lnTo>
                  <a:lnTo>
                    <a:pt x="9410" y="240919"/>
                  </a:lnTo>
                  <a:lnTo>
                    <a:pt x="7085" y="249315"/>
                  </a:lnTo>
                  <a:lnTo>
                    <a:pt x="0" y="26125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60" name="SMARTInkShape-622"/>
            <p:cNvSpPr/>
            <p:nvPr/>
          </p:nvSpPr>
          <p:spPr>
            <a:xfrm>
              <a:off x="7256417" y="5688997"/>
              <a:ext cx="377406" cy="143569"/>
            </a:xfrm>
            <a:custGeom>
              <a:avLst/>
              <a:gdLst/>
              <a:ahLst/>
              <a:cxnLst/>
              <a:rect l="0" t="0" r="0" b="0"/>
              <a:pathLst>
                <a:path w="377406" h="143569">
                  <a:moveTo>
                    <a:pt x="0" y="52129"/>
                  </a:moveTo>
                  <a:lnTo>
                    <a:pt x="30685" y="52854"/>
                  </a:lnTo>
                  <a:lnTo>
                    <a:pt x="58178" y="59234"/>
                  </a:lnTo>
                  <a:lnTo>
                    <a:pt x="82069" y="65361"/>
                  </a:lnTo>
                  <a:lnTo>
                    <a:pt x="112128" y="71773"/>
                  </a:lnTo>
                  <a:lnTo>
                    <a:pt x="144015" y="76334"/>
                  </a:lnTo>
                  <a:lnTo>
                    <a:pt x="174508" y="79620"/>
                  </a:lnTo>
                  <a:lnTo>
                    <a:pt x="205800" y="85190"/>
                  </a:lnTo>
                  <a:lnTo>
                    <a:pt x="228626" y="88595"/>
                  </a:lnTo>
                  <a:lnTo>
                    <a:pt x="257798" y="90511"/>
                  </a:lnTo>
                  <a:lnTo>
                    <a:pt x="284825" y="91078"/>
                  </a:lnTo>
                  <a:lnTo>
                    <a:pt x="310493" y="91972"/>
                  </a:lnTo>
                  <a:lnTo>
                    <a:pt x="342301" y="96930"/>
                  </a:lnTo>
                  <a:lnTo>
                    <a:pt x="366499" y="92144"/>
                  </a:lnTo>
                  <a:lnTo>
                    <a:pt x="371651" y="89749"/>
                  </a:lnTo>
                  <a:lnTo>
                    <a:pt x="374042" y="88095"/>
                  </a:lnTo>
                  <a:lnTo>
                    <a:pt x="376698" y="84322"/>
                  </a:lnTo>
                  <a:lnTo>
                    <a:pt x="377405" y="82298"/>
                  </a:lnTo>
                  <a:lnTo>
                    <a:pt x="377153" y="80224"/>
                  </a:lnTo>
                  <a:lnTo>
                    <a:pt x="369607" y="66051"/>
                  </a:lnTo>
                  <a:lnTo>
                    <a:pt x="361665" y="60010"/>
                  </a:lnTo>
                  <a:lnTo>
                    <a:pt x="332564" y="42737"/>
                  </a:lnTo>
                  <a:lnTo>
                    <a:pt x="303842" y="21558"/>
                  </a:lnTo>
                  <a:lnTo>
                    <a:pt x="276604" y="4605"/>
                  </a:lnTo>
                  <a:lnTo>
                    <a:pt x="266932" y="1279"/>
                  </a:lnTo>
                  <a:lnTo>
                    <a:pt x="256132" y="0"/>
                  </a:lnTo>
                  <a:lnTo>
                    <a:pt x="256389" y="685"/>
                  </a:lnTo>
                  <a:lnTo>
                    <a:pt x="258609" y="3381"/>
                  </a:lnTo>
                  <a:lnTo>
                    <a:pt x="289739" y="25151"/>
                  </a:lnTo>
                  <a:lnTo>
                    <a:pt x="322100" y="54383"/>
                  </a:lnTo>
                  <a:lnTo>
                    <a:pt x="333794" y="66666"/>
                  </a:lnTo>
                  <a:lnTo>
                    <a:pt x="342332" y="83520"/>
                  </a:lnTo>
                  <a:lnTo>
                    <a:pt x="342884" y="86844"/>
                  </a:lnTo>
                  <a:lnTo>
                    <a:pt x="340205" y="99724"/>
                  </a:lnTo>
                  <a:lnTo>
                    <a:pt x="330044" y="113162"/>
                  </a:lnTo>
                  <a:lnTo>
                    <a:pt x="315074" y="128144"/>
                  </a:lnTo>
                  <a:lnTo>
                    <a:pt x="304699" y="134080"/>
                  </a:lnTo>
                  <a:lnTo>
                    <a:pt x="299191" y="135723"/>
                  </a:lnTo>
                  <a:lnTo>
                    <a:pt x="297432" y="136886"/>
                  </a:lnTo>
                  <a:lnTo>
                    <a:pt x="296259" y="138388"/>
                  </a:lnTo>
                  <a:lnTo>
                    <a:pt x="293914" y="14356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170" name="SMARTInkShape-Group76"/>
          <p:cNvGrpSpPr/>
          <p:nvPr/>
        </p:nvGrpSpPr>
        <p:grpSpPr>
          <a:xfrm>
            <a:off x="1992086" y="6191794"/>
            <a:ext cx="1293223" cy="299941"/>
            <a:chOff x="1992086" y="6191794"/>
            <a:chExt cx="1293223" cy="299941"/>
          </a:xfrm>
        </p:grpSpPr>
        <p:sp>
          <p:nvSpPr>
            <p:cNvPr id="162" name="SMARTInkShape-623"/>
            <p:cNvSpPr/>
            <p:nvPr/>
          </p:nvSpPr>
          <p:spPr>
            <a:xfrm>
              <a:off x="3125911" y="6284522"/>
              <a:ext cx="159398" cy="207213"/>
            </a:xfrm>
            <a:custGeom>
              <a:avLst/>
              <a:gdLst/>
              <a:ahLst/>
              <a:cxnLst/>
              <a:rect l="0" t="0" r="0" b="0"/>
              <a:pathLst>
                <a:path w="159398" h="207213">
                  <a:moveTo>
                    <a:pt x="107146" y="37901"/>
                  </a:moveTo>
                  <a:lnTo>
                    <a:pt x="107146" y="9571"/>
                  </a:lnTo>
                  <a:lnTo>
                    <a:pt x="105211" y="5232"/>
                  </a:lnTo>
                  <a:lnTo>
                    <a:pt x="103679" y="3059"/>
                  </a:lnTo>
                  <a:lnTo>
                    <a:pt x="101206" y="1610"/>
                  </a:lnTo>
                  <a:lnTo>
                    <a:pt x="94588" y="0"/>
                  </a:lnTo>
                  <a:lnTo>
                    <a:pt x="91517" y="296"/>
                  </a:lnTo>
                  <a:lnTo>
                    <a:pt x="70883" y="10653"/>
                  </a:lnTo>
                  <a:lnTo>
                    <a:pt x="40198" y="33829"/>
                  </a:lnTo>
                  <a:lnTo>
                    <a:pt x="17955" y="58822"/>
                  </a:lnTo>
                  <a:lnTo>
                    <a:pt x="5695" y="84609"/>
                  </a:lnTo>
                  <a:lnTo>
                    <a:pt x="0" y="107781"/>
                  </a:lnTo>
                  <a:lnTo>
                    <a:pt x="3841" y="135484"/>
                  </a:lnTo>
                  <a:lnTo>
                    <a:pt x="8981" y="148762"/>
                  </a:lnTo>
                  <a:lnTo>
                    <a:pt x="32668" y="178102"/>
                  </a:lnTo>
                  <a:lnTo>
                    <a:pt x="55665" y="195847"/>
                  </a:lnTo>
                  <a:lnTo>
                    <a:pt x="74717" y="203878"/>
                  </a:lnTo>
                  <a:lnTo>
                    <a:pt x="103708" y="207212"/>
                  </a:lnTo>
                  <a:lnTo>
                    <a:pt x="131744" y="202482"/>
                  </a:lnTo>
                  <a:lnTo>
                    <a:pt x="139850" y="201037"/>
                  </a:lnTo>
                  <a:lnTo>
                    <a:pt x="142012" y="199635"/>
                  </a:lnTo>
                  <a:lnTo>
                    <a:pt x="143453" y="197975"/>
                  </a:lnTo>
                  <a:lnTo>
                    <a:pt x="146989" y="196130"/>
                  </a:lnTo>
                  <a:lnTo>
                    <a:pt x="148948" y="195639"/>
                  </a:lnTo>
                  <a:lnTo>
                    <a:pt x="155173" y="191479"/>
                  </a:lnTo>
                  <a:lnTo>
                    <a:pt x="157520" y="187680"/>
                  </a:lnTo>
                  <a:lnTo>
                    <a:pt x="159288" y="181948"/>
                  </a:lnTo>
                  <a:lnTo>
                    <a:pt x="159397" y="1750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63" name="SMARTInkShape-624"/>
            <p:cNvSpPr/>
            <p:nvPr/>
          </p:nvSpPr>
          <p:spPr>
            <a:xfrm>
              <a:off x="3063240" y="6276703"/>
              <a:ext cx="19595" cy="19595"/>
            </a:xfrm>
            <a:custGeom>
              <a:avLst/>
              <a:gdLst/>
              <a:ahLst/>
              <a:cxnLst/>
              <a:rect l="0" t="0" r="0" b="0"/>
              <a:pathLst>
                <a:path w="19595" h="19595">
                  <a:moveTo>
                    <a:pt x="0" y="19594"/>
                  </a:moveTo>
                  <a:lnTo>
                    <a:pt x="0" y="9864"/>
                  </a:lnTo>
                  <a:lnTo>
                    <a:pt x="3870" y="6077"/>
                  </a:lnTo>
                  <a:lnTo>
                    <a:pt x="11247" y="1201"/>
                  </a:lnTo>
                  <a:lnTo>
                    <a:pt x="19594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64" name="SMARTInkShape-625"/>
            <p:cNvSpPr/>
            <p:nvPr/>
          </p:nvSpPr>
          <p:spPr>
            <a:xfrm>
              <a:off x="2678794" y="6318898"/>
              <a:ext cx="364817" cy="134154"/>
            </a:xfrm>
            <a:custGeom>
              <a:avLst/>
              <a:gdLst/>
              <a:ahLst/>
              <a:cxnLst/>
              <a:rect l="0" t="0" r="0" b="0"/>
              <a:pathLst>
                <a:path w="364817" h="134154">
                  <a:moveTo>
                    <a:pt x="5623" y="3525"/>
                  </a:moveTo>
                  <a:lnTo>
                    <a:pt x="0" y="3525"/>
                  </a:lnTo>
                  <a:lnTo>
                    <a:pt x="4795" y="9148"/>
                  </a:lnTo>
                  <a:lnTo>
                    <a:pt x="12312" y="13255"/>
                  </a:lnTo>
                  <a:lnTo>
                    <a:pt x="39162" y="18084"/>
                  </a:lnTo>
                  <a:lnTo>
                    <a:pt x="71515" y="25592"/>
                  </a:lnTo>
                  <a:lnTo>
                    <a:pt x="98766" y="28448"/>
                  </a:lnTo>
                  <a:lnTo>
                    <a:pt x="125226" y="29294"/>
                  </a:lnTo>
                  <a:lnTo>
                    <a:pt x="154958" y="28854"/>
                  </a:lnTo>
                  <a:lnTo>
                    <a:pt x="181796" y="22532"/>
                  </a:lnTo>
                  <a:lnTo>
                    <a:pt x="206935" y="15173"/>
                  </a:lnTo>
                  <a:lnTo>
                    <a:pt x="209499" y="13468"/>
                  </a:lnTo>
                  <a:lnTo>
                    <a:pt x="212349" y="9637"/>
                  </a:lnTo>
                  <a:lnTo>
                    <a:pt x="213109" y="7600"/>
                  </a:lnTo>
                  <a:lnTo>
                    <a:pt x="212890" y="6241"/>
                  </a:lnTo>
                  <a:lnTo>
                    <a:pt x="212019" y="5335"/>
                  </a:lnTo>
                  <a:lnTo>
                    <a:pt x="210711" y="4732"/>
                  </a:lnTo>
                  <a:lnTo>
                    <a:pt x="209840" y="3604"/>
                  </a:lnTo>
                  <a:lnTo>
                    <a:pt x="208613" y="0"/>
                  </a:lnTo>
                  <a:lnTo>
                    <a:pt x="208442" y="450"/>
                  </a:lnTo>
                  <a:lnTo>
                    <a:pt x="207385" y="9345"/>
                  </a:lnTo>
                  <a:lnTo>
                    <a:pt x="194865" y="38331"/>
                  </a:lnTo>
                  <a:lnTo>
                    <a:pt x="183892" y="70390"/>
                  </a:lnTo>
                  <a:lnTo>
                    <a:pt x="180606" y="86958"/>
                  </a:lnTo>
                  <a:lnTo>
                    <a:pt x="176121" y="104796"/>
                  </a:lnTo>
                  <a:lnTo>
                    <a:pt x="175441" y="121055"/>
                  </a:lnTo>
                  <a:lnTo>
                    <a:pt x="175440" y="117613"/>
                  </a:lnTo>
                  <a:lnTo>
                    <a:pt x="177375" y="113982"/>
                  </a:lnTo>
                  <a:lnTo>
                    <a:pt x="179929" y="109948"/>
                  </a:lnTo>
                  <a:lnTo>
                    <a:pt x="190983" y="80220"/>
                  </a:lnTo>
                  <a:lnTo>
                    <a:pt x="204663" y="60658"/>
                  </a:lnTo>
                  <a:lnTo>
                    <a:pt x="234277" y="31617"/>
                  </a:lnTo>
                  <a:lnTo>
                    <a:pt x="251651" y="21331"/>
                  </a:lnTo>
                  <a:lnTo>
                    <a:pt x="273548" y="17525"/>
                  </a:lnTo>
                  <a:lnTo>
                    <a:pt x="306024" y="16669"/>
                  </a:lnTo>
                  <a:lnTo>
                    <a:pt x="336962" y="16590"/>
                  </a:lnTo>
                  <a:lnTo>
                    <a:pt x="347476" y="17314"/>
                  </a:lnTo>
                  <a:lnTo>
                    <a:pt x="361761" y="23240"/>
                  </a:lnTo>
                  <a:lnTo>
                    <a:pt x="362791" y="24651"/>
                  </a:lnTo>
                  <a:lnTo>
                    <a:pt x="363936" y="28155"/>
                  </a:lnTo>
                  <a:lnTo>
                    <a:pt x="364816" y="48384"/>
                  </a:lnTo>
                  <a:lnTo>
                    <a:pt x="355758" y="76776"/>
                  </a:lnTo>
                  <a:lnTo>
                    <a:pt x="352311" y="106278"/>
                  </a:lnTo>
                  <a:lnTo>
                    <a:pt x="351789" y="13415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65" name="SMARTInkShape-626"/>
            <p:cNvSpPr/>
            <p:nvPr/>
          </p:nvSpPr>
          <p:spPr>
            <a:xfrm>
              <a:off x="2788920" y="6191794"/>
              <a:ext cx="13064" cy="261258"/>
            </a:xfrm>
            <a:custGeom>
              <a:avLst/>
              <a:gdLst/>
              <a:ahLst/>
              <a:cxnLst/>
              <a:rect l="0" t="0" r="0" b="0"/>
              <a:pathLst>
                <a:path w="13064" h="261258">
                  <a:moveTo>
                    <a:pt x="13063" y="0"/>
                  </a:moveTo>
                  <a:lnTo>
                    <a:pt x="13063" y="27921"/>
                  </a:lnTo>
                  <a:lnTo>
                    <a:pt x="13063" y="54541"/>
                  </a:lnTo>
                  <a:lnTo>
                    <a:pt x="13063" y="80991"/>
                  </a:lnTo>
                  <a:lnTo>
                    <a:pt x="13063" y="111809"/>
                  </a:lnTo>
                  <a:lnTo>
                    <a:pt x="11128" y="143921"/>
                  </a:lnTo>
                  <a:lnTo>
                    <a:pt x="7894" y="174481"/>
                  </a:lnTo>
                  <a:lnTo>
                    <a:pt x="6935" y="201921"/>
                  </a:lnTo>
                  <a:lnTo>
                    <a:pt x="3144" y="233732"/>
                  </a:lnTo>
                  <a:lnTo>
                    <a:pt x="0" y="26125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66" name="SMARTInkShape-627"/>
            <p:cNvSpPr/>
            <p:nvPr/>
          </p:nvSpPr>
          <p:spPr>
            <a:xfrm>
              <a:off x="2554854" y="6289773"/>
              <a:ext cx="123033" cy="135830"/>
            </a:xfrm>
            <a:custGeom>
              <a:avLst/>
              <a:gdLst/>
              <a:ahLst/>
              <a:cxnLst/>
              <a:rect l="0" t="0" r="0" b="0"/>
              <a:pathLst>
                <a:path w="123033" h="135830">
                  <a:moveTo>
                    <a:pt x="109969" y="6524"/>
                  </a:moveTo>
                  <a:lnTo>
                    <a:pt x="113436" y="6524"/>
                  </a:lnTo>
                  <a:lnTo>
                    <a:pt x="114457" y="5798"/>
                  </a:lnTo>
                  <a:lnTo>
                    <a:pt x="115138" y="4589"/>
                  </a:lnTo>
                  <a:lnTo>
                    <a:pt x="115592" y="3056"/>
                  </a:lnTo>
                  <a:lnTo>
                    <a:pt x="116621" y="2035"/>
                  </a:lnTo>
                  <a:lnTo>
                    <a:pt x="122044" y="261"/>
                  </a:lnTo>
                  <a:lnTo>
                    <a:pt x="104186" y="0"/>
                  </a:lnTo>
                  <a:lnTo>
                    <a:pt x="98206" y="1931"/>
                  </a:lnTo>
                  <a:lnTo>
                    <a:pt x="69748" y="15162"/>
                  </a:lnTo>
                  <a:lnTo>
                    <a:pt x="38713" y="30615"/>
                  </a:lnTo>
                  <a:lnTo>
                    <a:pt x="11072" y="50372"/>
                  </a:lnTo>
                  <a:lnTo>
                    <a:pt x="7026" y="55351"/>
                  </a:lnTo>
                  <a:lnTo>
                    <a:pt x="2530" y="66687"/>
                  </a:lnTo>
                  <a:lnTo>
                    <a:pt x="0" y="81843"/>
                  </a:lnTo>
                  <a:lnTo>
                    <a:pt x="2718" y="95526"/>
                  </a:lnTo>
                  <a:lnTo>
                    <a:pt x="11586" y="108772"/>
                  </a:lnTo>
                  <a:lnTo>
                    <a:pt x="27586" y="121037"/>
                  </a:lnTo>
                  <a:lnTo>
                    <a:pt x="52522" y="132683"/>
                  </a:lnTo>
                  <a:lnTo>
                    <a:pt x="71176" y="135829"/>
                  </a:lnTo>
                  <a:lnTo>
                    <a:pt x="96984" y="131677"/>
                  </a:lnTo>
                  <a:lnTo>
                    <a:pt x="123032" y="12409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67" name="SMARTInkShape-628"/>
            <p:cNvSpPr/>
            <p:nvPr/>
          </p:nvSpPr>
          <p:spPr>
            <a:xfrm>
              <a:off x="2347551" y="6276744"/>
              <a:ext cx="166900" cy="150183"/>
            </a:xfrm>
            <a:custGeom>
              <a:avLst/>
              <a:gdLst/>
              <a:ahLst/>
              <a:cxnLst/>
              <a:rect l="0" t="0" r="0" b="0"/>
              <a:pathLst>
                <a:path w="166900" h="150183">
                  <a:moveTo>
                    <a:pt x="3763" y="91399"/>
                  </a:moveTo>
                  <a:lnTo>
                    <a:pt x="0" y="91399"/>
                  </a:lnTo>
                  <a:lnTo>
                    <a:pt x="28151" y="91399"/>
                  </a:lnTo>
                  <a:lnTo>
                    <a:pt x="56646" y="84294"/>
                  </a:lnTo>
                  <a:lnTo>
                    <a:pt x="88755" y="73906"/>
                  </a:lnTo>
                  <a:lnTo>
                    <a:pt x="121340" y="59618"/>
                  </a:lnTo>
                  <a:lnTo>
                    <a:pt x="151427" y="34679"/>
                  </a:lnTo>
                  <a:lnTo>
                    <a:pt x="161291" y="25164"/>
                  </a:lnTo>
                  <a:lnTo>
                    <a:pt x="164490" y="18176"/>
                  </a:lnTo>
                  <a:lnTo>
                    <a:pt x="166899" y="1551"/>
                  </a:lnTo>
                  <a:lnTo>
                    <a:pt x="163112" y="666"/>
                  </a:lnTo>
                  <a:lnTo>
                    <a:pt x="141962" y="0"/>
                  </a:lnTo>
                  <a:lnTo>
                    <a:pt x="126233" y="3439"/>
                  </a:lnTo>
                  <a:lnTo>
                    <a:pt x="98860" y="18363"/>
                  </a:lnTo>
                  <a:lnTo>
                    <a:pt x="91748" y="24829"/>
                  </a:lnTo>
                  <a:lnTo>
                    <a:pt x="68240" y="54716"/>
                  </a:lnTo>
                  <a:lnTo>
                    <a:pt x="63671" y="76895"/>
                  </a:lnTo>
                  <a:lnTo>
                    <a:pt x="63296" y="81730"/>
                  </a:lnTo>
                  <a:lnTo>
                    <a:pt x="66750" y="92908"/>
                  </a:lnTo>
                  <a:lnTo>
                    <a:pt x="81108" y="119040"/>
                  </a:lnTo>
                  <a:lnTo>
                    <a:pt x="105523" y="137919"/>
                  </a:lnTo>
                  <a:lnTo>
                    <a:pt x="127883" y="147007"/>
                  </a:lnTo>
                  <a:lnTo>
                    <a:pt x="160517" y="15018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68" name="SMARTInkShape-629"/>
            <p:cNvSpPr/>
            <p:nvPr/>
          </p:nvSpPr>
          <p:spPr>
            <a:xfrm>
              <a:off x="2305594" y="6198326"/>
              <a:ext cx="12159" cy="235132"/>
            </a:xfrm>
            <a:custGeom>
              <a:avLst/>
              <a:gdLst/>
              <a:ahLst/>
              <a:cxnLst/>
              <a:rect l="0" t="0" r="0" b="0"/>
              <a:pathLst>
                <a:path w="12159" h="235132">
                  <a:moveTo>
                    <a:pt x="6532" y="0"/>
                  </a:moveTo>
                  <a:lnTo>
                    <a:pt x="7257" y="17507"/>
                  </a:lnTo>
                  <a:lnTo>
                    <a:pt x="12155" y="49772"/>
                  </a:lnTo>
                  <a:lnTo>
                    <a:pt x="12158" y="82376"/>
                  </a:lnTo>
                  <a:lnTo>
                    <a:pt x="7858" y="112469"/>
                  </a:lnTo>
                  <a:lnTo>
                    <a:pt x="4990" y="137585"/>
                  </a:lnTo>
                  <a:lnTo>
                    <a:pt x="1479" y="163411"/>
                  </a:lnTo>
                  <a:lnTo>
                    <a:pt x="292" y="194678"/>
                  </a:lnTo>
                  <a:lnTo>
                    <a:pt x="26" y="225929"/>
                  </a:lnTo>
                  <a:lnTo>
                    <a:pt x="0" y="23513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69" name="SMARTInkShape-630"/>
            <p:cNvSpPr/>
            <p:nvPr/>
          </p:nvSpPr>
          <p:spPr>
            <a:xfrm>
              <a:off x="1992086" y="6270442"/>
              <a:ext cx="209006" cy="155857"/>
            </a:xfrm>
            <a:custGeom>
              <a:avLst/>
              <a:gdLst/>
              <a:ahLst/>
              <a:cxnLst/>
              <a:rect l="0" t="0" r="0" b="0"/>
              <a:pathLst>
                <a:path w="209006" h="155857">
                  <a:moveTo>
                    <a:pt x="0" y="71575"/>
                  </a:moveTo>
                  <a:lnTo>
                    <a:pt x="0" y="77838"/>
                  </a:lnTo>
                  <a:lnTo>
                    <a:pt x="3467" y="81494"/>
                  </a:lnTo>
                  <a:lnTo>
                    <a:pt x="7105" y="83240"/>
                  </a:lnTo>
                  <a:lnTo>
                    <a:pt x="34363" y="84556"/>
                  </a:lnTo>
                  <a:lnTo>
                    <a:pt x="65539" y="82692"/>
                  </a:lnTo>
                  <a:lnTo>
                    <a:pt x="98001" y="77984"/>
                  </a:lnTo>
                  <a:lnTo>
                    <a:pt x="130632" y="69095"/>
                  </a:lnTo>
                  <a:lnTo>
                    <a:pt x="161351" y="58472"/>
                  </a:lnTo>
                  <a:lnTo>
                    <a:pt x="175775" y="50034"/>
                  </a:lnTo>
                  <a:lnTo>
                    <a:pt x="197704" y="30477"/>
                  </a:lnTo>
                  <a:lnTo>
                    <a:pt x="198568" y="27485"/>
                  </a:lnTo>
                  <a:lnTo>
                    <a:pt x="197593" y="20290"/>
                  </a:lnTo>
                  <a:lnTo>
                    <a:pt x="192964" y="11547"/>
                  </a:lnTo>
                  <a:lnTo>
                    <a:pt x="183529" y="4359"/>
                  </a:lnTo>
                  <a:lnTo>
                    <a:pt x="171541" y="1101"/>
                  </a:lnTo>
                  <a:lnTo>
                    <a:pt x="144785" y="0"/>
                  </a:lnTo>
                  <a:lnTo>
                    <a:pt x="117781" y="1719"/>
                  </a:lnTo>
                  <a:lnTo>
                    <a:pt x="88015" y="8831"/>
                  </a:lnTo>
                  <a:lnTo>
                    <a:pt x="59396" y="22439"/>
                  </a:lnTo>
                  <a:lnTo>
                    <a:pt x="29674" y="43395"/>
                  </a:lnTo>
                  <a:lnTo>
                    <a:pt x="24074" y="52036"/>
                  </a:lnTo>
                  <a:lnTo>
                    <a:pt x="16421" y="78248"/>
                  </a:lnTo>
                  <a:lnTo>
                    <a:pt x="17700" y="88087"/>
                  </a:lnTo>
                  <a:lnTo>
                    <a:pt x="29649" y="110719"/>
                  </a:lnTo>
                  <a:lnTo>
                    <a:pt x="43216" y="125346"/>
                  </a:lnTo>
                  <a:lnTo>
                    <a:pt x="71136" y="141356"/>
                  </a:lnTo>
                  <a:lnTo>
                    <a:pt x="101298" y="151722"/>
                  </a:lnTo>
                  <a:lnTo>
                    <a:pt x="133503" y="155856"/>
                  </a:lnTo>
                  <a:lnTo>
                    <a:pt x="155671" y="154362"/>
                  </a:lnTo>
                  <a:lnTo>
                    <a:pt x="184054" y="145318"/>
                  </a:lnTo>
                  <a:lnTo>
                    <a:pt x="209005" y="13035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sp>
        <p:nvSpPr>
          <p:cNvPr id="171" name="SMARTInkShape-631"/>
          <p:cNvSpPr/>
          <p:nvPr/>
        </p:nvSpPr>
        <p:spPr>
          <a:xfrm>
            <a:off x="3371125" y="6250580"/>
            <a:ext cx="468970" cy="143690"/>
          </a:xfrm>
          <a:custGeom>
            <a:avLst/>
            <a:gdLst/>
            <a:ahLst/>
            <a:cxnLst/>
            <a:rect l="0" t="0" r="0" b="0"/>
            <a:pathLst>
              <a:path w="468970" h="143690">
                <a:moveTo>
                  <a:pt x="5624" y="91437"/>
                </a:moveTo>
                <a:lnTo>
                  <a:pt x="0" y="91437"/>
                </a:lnTo>
                <a:lnTo>
                  <a:pt x="15889" y="90712"/>
                </a:lnTo>
                <a:lnTo>
                  <a:pt x="36308" y="85813"/>
                </a:lnTo>
                <a:lnTo>
                  <a:pt x="65714" y="84985"/>
                </a:lnTo>
                <a:lnTo>
                  <a:pt x="98086" y="79289"/>
                </a:lnTo>
                <a:lnTo>
                  <a:pt x="126621" y="78495"/>
                </a:lnTo>
                <a:lnTo>
                  <a:pt x="155234" y="78398"/>
                </a:lnTo>
                <a:lnTo>
                  <a:pt x="181851" y="78379"/>
                </a:lnTo>
                <a:lnTo>
                  <a:pt x="210010" y="78375"/>
                </a:lnTo>
                <a:lnTo>
                  <a:pt x="239842" y="78374"/>
                </a:lnTo>
                <a:lnTo>
                  <a:pt x="271189" y="78374"/>
                </a:lnTo>
                <a:lnTo>
                  <a:pt x="299098" y="80310"/>
                </a:lnTo>
                <a:lnTo>
                  <a:pt x="325577" y="83998"/>
                </a:lnTo>
                <a:lnTo>
                  <a:pt x="355535" y="84726"/>
                </a:lnTo>
                <a:lnTo>
                  <a:pt x="385083" y="84883"/>
                </a:lnTo>
                <a:lnTo>
                  <a:pt x="414600" y="90527"/>
                </a:lnTo>
                <a:lnTo>
                  <a:pt x="441903" y="91430"/>
                </a:lnTo>
                <a:lnTo>
                  <a:pt x="442345" y="90706"/>
                </a:lnTo>
                <a:lnTo>
                  <a:pt x="443195" y="85174"/>
                </a:lnTo>
                <a:lnTo>
                  <a:pt x="439752" y="78051"/>
                </a:lnTo>
                <a:lnTo>
                  <a:pt x="434185" y="72667"/>
                </a:lnTo>
                <a:lnTo>
                  <a:pt x="403572" y="52269"/>
                </a:lnTo>
                <a:lnTo>
                  <a:pt x="377874" y="37252"/>
                </a:lnTo>
                <a:lnTo>
                  <a:pt x="347433" y="17683"/>
                </a:lnTo>
                <a:lnTo>
                  <a:pt x="330017" y="9484"/>
                </a:lnTo>
                <a:lnTo>
                  <a:pt x="314536" y="5177"/>
                </a:lnTo>
                <a:lnTo>
                  <a:pt x="307742" y="1020"/>
                </a:lnTo>
                <a:lnTo>
                  <a:pt x="299630" y="5"/>
                </a:lnTo>
                <a:lnTo>
                  <a:pt x="303033" y="0"/>
                </a:lnTo>
                <a:lnTo>
                  <a:pt x="306654" y="1933"/>
                </a:lnTo>
                <a:lnTo>
                  <a:pt x="310683" y="4486"/>
                </a:lnTo>
                <a:lnTo>
                  <a:pt x="342565" y="15540"/>
                </a:lnTo>
                <a:lnTo>
                  <a:pt x="374785" y="33950"/>
                </a:lnTo>
                <a:lnTo>
                  <a:pt x="397456" y="42640"/>
                </a:lnTo>
                <a:lnTo>
                  <a:pt x="430036" y="52641"/>
                </a:lnTo>
                <a:lnTo>
                  <a:pt x="451548" y="64044"/>
                </a:lnTo>
                <a:lnTo>
                  <a:pt x="460569" y="65786"/>
                </a:lnTo>
                <a:lnTo>
                  <a:pt x="468969" y="71564"/>
                </a:lnTo>
                <a:lnTo>
                  <a:pt x="463698" y="71817"/>
                </a:lnTo>
                <a:lnTo>
                  <a:pt x="433191" y="91487"/>
                </a:lnTo>
                <a:lnTo>
                  <a:pt x="403579" y="103055"/>
                </a:lnTo>
                <a:lnTo>
                  <a:pt x="371323" y="118833"/>
                </a:lnTo>
                <a:lnTo>
                  <a:pt x="339124" y="138346"/>
                </a:lnTo>
                <a:lnTo>
                  <a:pt x="332195" y="143689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181" name="SMARTInkShape-Group78"/>
          <p:cNvGrpSpPr/>
          <p:nvPr/>
        </p:nvGrpSpPr>
        <p:grpSpPr>
          <a:xfrm>
            <a:off x="3899263" y="6080759"/>
            <a:ext cx="1507278" cy="372293"/>
            <a:chOff x="3899263" y="6080759"/>
            <a:chExt cx="1507278" cy="372293"/>
          </a:xfrm>
        </p:grpSpPr>
        <p:sp>
          <p:nvSpPr>
            <p:cNvPr id="172" name="SMARTInkShape-632"/>
            <p:cNvSpPr/>
            <p:nvPr/>
          </p:nvSpPr>
          <p:spPr>
            <a:xfrm>
              <a:off x="4003765" y="6080759"/>
              <a:ext cx="6533" cy="372293"/>
            </a:xfrm>
            <a:custGeom>
              <a:avLst/>
              <a:gdLst/>
              <a:ahLst/>
              <a:cxnLst/>
              <a:rect l="0" t="0" r="0" b="0"/>
              <a:pathLst>
                <a:path w="6533" h="372293">
                  <a:moveTo>
                    <a:pt x="0" y="0"/>
                  </a:moveTo>
                  <a:lnTo>
                    <a:pt x="0" y="9091"/>
                  </a:lnTo>
                  <a:lnTo>
                    <a:pt x="1935" y="13233"/>
                  </a:lnTo>
                  <a:lnTo>
                    <a:pt x="3468" y="15354"/>
                  </a:lnTo>
                  <a:lnTo>
                    <a:pt x="5624" y="28740"/>
                  </a:lnTo>
                  <a:lnTo>
                    <a:pt x="6353" y="57983"/>
                  </a:lnTo>
                  <a:lnTo>
                    <a:pt x="6479" y="83866"/>
                  </a:lnTo>
                  <a:lnTo>
                    <a:pt x="6516" y="114193"/>
                  </a:lnTo>
                  <a:lnTo>
                    <a:pt x="6525" y="135420"/>
                  </a:lnTo>
                  <a:lnTo>
                    <a:pt x="6529" y="158884"/>
                  </a:lnTo>
                  <a:lnTo>
                    <a:pt x="6531" y="183827"/>
                  </a:lnTo>
                  <a:lnTo>
                    <a:pt x="6532" y="209428"/>
                  </a:lnTo>
                  <a:lnTo>
                    <a:pt x="6532" y="233384"/>
                  </a:lnTo>
                  <a:lnTo>
                    <a:pt x="6532" y="256853"/>
                  </a:lnTo>
                  <a:lnTo>
                    <a:pt x="6532" y="281797"/>
                  </a:lnTo>
                  <a:lnTo>
                    <a:pt x="3065" y="313386"/>
                  </a:lnTo>
                  <a:lnTo>
                    <a:pt x="606" y="344127"/>
                  </a:lnTo>
                  <a:lnTo>
                    <a:pt x="0" y="37229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73" name="SMARTInkShape-633"/>
            <p:cNvSpPr/>
            <p:nvPr/>
          </p:nvSpPr>
          <p:spPr>
            <a:xfrm>
              <a:off x="3899263" y="6230982"/>
              <a:ext cx="163287" cy="38320"/>
            </a:xfrm>
            <a:custGeom>
              <a:avLst/>
              <a:gdLst/>
              <a:ahLst/>
              <a:cxnLst/>
              <a:rect l="0" t="0" r="0" b="0"/>
              <a:pathLst>
                <a:path w="163287" h="38320">
                  <a:moveTo>
                    <a:pt x="0" y="0"/>
                  </a:moveTo>
                  <a:lnTo>
                    <a:pt x="0" y="3468"/>
                  </a:lnTo>
                  <a:lnTo>
                    <a:pt x="725" y="4490"/>
                  </a:lnTo>
                  <a:lnTo>
                    <a:pt x="1935" y="5171"/>
                  </a:lnTo>
                  <a:lnTo>
                    <a:pt x="3467" y="5625"/>
                  </a:lnTo>
                  <a:lnTo>
                    <a:pt x="27912" y="21167"/>
                  </a:lnTo>
                  <a:lnTo>
                    <a:pt x="57818" y="30361"/>
                  </a:lnTo>
                  <a:lnTo>
                    <a:pt x="83816" y="36251"/>
                  </a:lnTo>
                  <a:lnTo>
                    <a:pt x="113452" y="38319"/>
                  </a:lnTo>
                  <a:lnTo>
                    <a:pt x="145970" y="37082"/>
                  </a:lnTo>
                  <a:lnTo>
                    <a:pt x="163286" y="3265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74" name="SMARTInkShape-634"/>
            <p:cNvSpPr/>
            <p:nvPr/>
          </p:nvSpPr>
          <p:spPr>
            <a:xfrm>
              <a:off x="4088682" y="6087292"/>
              <a:ext cx="136270" cy="300446"/>
            </a:xfrm>
            <a:custGeom>
              <a:avLst/>
              <a:gdLst/>
              <a:ahLst/>
              <a:cxnLst/>
              <a:rect l="0" t="0" r="0" b="0"/>
              <a:pathLst>
                <a:path w="136270" h="300446">
                  <a:moveTo>
                    <a:pt x="19586" y="0"/>
                  </a:moveTo>
                  <a:lnTo>
                    <a:pt x="19586" y="27911"/>
                  </a:lnTo>
                  <a:lnTo>
                    <a:pt x="19586" y="57818"/>
                  </a:lnTo>
                  <a:lnTo>
                    <a:pt x="18861" y="83815"/>
                  </a:lnTo>
                  <a:lnTo>
                    <a:pt x="15098" y="113452"/>
                  </a:lnTo>
                  <a:lnTo>
                    <a:pt x="13661" y="142391"/>
                  </a:lnTo>
                  <a:lnTo>
                    <a:pt x="13325" y="165610"/>
                  </a:lnTo>
                  <a:lnTo>
                    <a:pt x="9667" y="196227"/>
                  </a:lnTo>
                  <a:lnTo>
                    <a:pt x="7455" y="223685"/>
                  </a:lnTo>
                  <a:lnTo>
                    <a:pt x="6799" y="250205"/>
                  </a:lnTo>
                  <a:lnTo>
                    <a:pt x="1390" y="279682"/>
                  </a:lnTo>
                  <a:lnTo>
                    <a:pt x="0" y="300292"/>
                  </a:lnTo>
                  <a:lnTo>
                    <a:pt x="718" y="272941"/>
                  </a:lnTo>
                  <a:lnTo>
                    <a:pt x="9032" y="245986"/>
                  </a:lnTo>
                  <a:lnTo>
                    <a:pt x="18395" y="221413"/>
                  </a:lnTo>
                  <a:lnTo>
                    <a:pt x="27700" y="195748"/>
                  </a:lnTo>
                  <a:lnTo>
                    <a:pt x="36255" y="179890"/>
                  </a:lnTo>
                  <a:lnTo>
                    <a:pt x="65781" y="153153"/>
                  </a:lnTo>
                  <a:lnTo>
                    <a:pt x="76645" y="147896"/>
                  </a:lnTo>
                  <a:lnTo>
                    <a:pt x="95446" y="144521"/>
                  </a:lnTo>
                  <a:lnTo>
                    <a:pt x="108748" y="147405"/>
                  </a:lnTo>
                  <a:lnTo>
                    <a:pt x="115578" y="152840"/>
                  </a:lnTo>
                  <a:lnTo>
                    <a:pt x="121032" y="160820"/>
                  </a:lnTo>
                  <a:lnTo>
                    <a:pt x="132682" y="189947"/>
                  </a:lnTo>
                  <a:lnTo>
                    <a:pt x="136269" y="220856"/>
                  </a:lnTo>
                  <a:lnTo>
                    <a:pt x="135042" y="252980"/>
                  </a:lnTo>
                  <a:lnTo>
                    <a:pt x="131203" y="281938"/>
                  </a:lnTo>
                  <a:lnTo>
                    <a:pt x="130621" y="30044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75" name="SMARTInkShape-635"/>
            <p:cNvSpPr/>
            <p:nvPr/>
          </p:nvSpPr>
          <p:spPr>
            <a:xfrm>
              <a:off x="4258491" y="6218338"/>
              <a:ext cx="130630" cy="175932"/>
            </a:xfrm>
            <a:custGeom>
              <a:avLst/>
              <a:gdLst/>
              <a:ahLst/>
              <a:cxnLst/>
              <a:rect l="0" t="0" r="0" b="0"/>
              <a:pathLst>
                <a:path w="130630" h="175932">
                  <a:moveTo>
                    <a:pt x="0" y="110616"/>
                  </a:moveTo>
                  <a:lnTo>
                    <a:pt x="0" y="107149"/>
                  </a:lnTo>
                  <a:lnTo>
                    <a:pt x="726" y="106127"/>
                  </a:lnTo>
                  <a:lnTo>
                    <a:pt x="1935" y="105447"/>
                  </a:lnTo>
                  <a:lnTo>
                    <a:pt x="9040" y="104488"/>
                  </a:lnTo>
                  <a:lnTo>
                    <a:pt x="16355" y="103538"/>
                  </a:lnTo>
                  <a:lnTo>
                    <a:pt x="47721" y="96032"/>
                  </a:lnTo>
                  <a:lnTo>
                    <a:pt x="77980" y="84358"/>
                  </a:lnTo>
                  <a:lnTo>
                    <a:pt x="103859" y="72861"/>
                  </a:lnTo>
                  <a:lnTo>
                    <a:pt x="118514" y="55852"/>
                  </a:lnTo>
                  <a:lnTo>
                    <a:pt x="125245" y="44911"/>
                  </a:lnTo>
                  <a:lnTo>
                    <a:pt x="129034" y="30591"/>
                  </a:lnTo>
                  <a:lnTo>
                    <a:pt x="130419" y="11827"/>
                  </a:lnTo>
                  <a:lnTo>
                    <a:pt x="128601" y="6718"/>
                  </a:lnTo>
                  <a:lnTo>
                    <a:pt x="127100" y="4339"/>
                  </a:lnTo>
                  <a:lnTo>
                    <a:pt x="125373" y="2753"/>
                  </a:lnTo>
                  <a:lnTo>
                    <a:pt x="121520" y="991"/>
                  </a:lnTo>
                  <a:lnTo>
                    <a:pt x="111802" y="0"/>
                  </a:lnTo>
                  <a:lnTo>
                    <a:pt x="99731" y="3174"/>
                  </a:lnTo>
                  <a:lnTo>
                    <a:pt x="86963" y="12176"/>
                  </a:lnTo>
                  <a:lnTo>
                    <a:pt x="73986" y="27504"/>
                  </a:lnTo>
                  <a:lnTo>
                    <a:pt x="61813" y="57402"/>
                  </a:lnTo>
                  <a:lnTo>
                    <a:pt x="54681" y="82674"/>
                  </a:lnTo>
                  <a:lnTo>
                    <a:pt x="49424" y="107820"/>
                  </a:lnTo>
                  <a:lnTo>
                    <a:pt x="51817" y="128656"/>
                  </a:lnTo>
                  <a:lnTo>
                    <a:pt x="57848" y="144345"/>
                  </a:lnTo>
                  <a:lnTo>
                    <a:pt x="76651" y="167077"/>
                  </a:lnTo>
                  <a:lnTo>
                    <a:pt x="87044" y="171996"/>
                  </a:lnTo>
                  <a:lnTo>
                    <a:pt x="117180" y="175585"/>
                  </a:lnTo>
                  <a:lnTo>
                    <a:pt x="130629" y="17593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76" name="SMARTInkShape-636"/>
            <p:cNvSpPr/>
            <p:nvPr/>
          </p:nvSpPr>
          <p:spPr>
            <a:xfrm>
              <a:off x="4463697" y="6250577"/>
              <a:ext cx="16864" cy="134040"/>
            </a:xfrm>
            <a:custGeom>
              <a:avLst/>
              <a:gdLst/>
              <a:ahLst/>
              <a:cxnLst/>
              <a:rect l="0" t="0" r="0" b="0"/>
              <a:pathLst>
                <a:path w="16864" h="134040">
                  <a:moveTo>
                    <a:pt x="3800" y="0"/>
                  </a:moveTo>
                  <a:lnTo>
                    <a:pt x="3800" y="29359"/>
                  </a:lnTo>
                  <a:lnTo>
                    <a:pt x="3800" y="59209"/>
                  </a:lnTo>
                  <a:lnTo>
                    <a:pt x="566" y="91496"/>
                  </a:lnTo>
                  <a:lnTo>
                    <a:pt x="3516" y="121593"/>
                  </a:lnTo>
                  <a:lnTo>
                    <a:pt x="3744" y="128844"/>
                  </a:lnTo>
                  <a:lnTo>
                    <a:pt x="26" y="134039"/>
                  </a:lnTo>
                  <a:lnTo>
                    <a:pt x="3159" y="131221"/>
                  </a:lnTo>
                  <a:lnTo>
                    <a:pt x="3610" y="123870"/>
                  </a:lnTo>
                  <a:lnTo>
                    <a:pt x="0" y="107657"/>
                  </a:lnTo>
                  <a:lnTo>
                    <a:pt x="6624" y="77933"/>
                  </a:lnTo>
                  <a:lnTo>
                    <a:pt x="16863" y="5225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77" name="SMARTInkShape-637"/>
            <p:cNvSpPr/>
            <p:nvPr/>
          </p:nvSpPr>
          <p:spPr>
            <a:xfrm>
              <a:off x="4552409" y="6251187"/>
              <a:ext cx="198797" cy="149614"/>
            </a:xfrm>
            <a:custGeom>
              <a:avLst/>
              <a:gdLst/>
              <a:ahLst/>
              <a:cxnLst/>
              <a:rect l="0" t="0" r="0" b="0"/>
              <a:pathLst>
                <a:path w="198797" h="149614">
                  <a:moveTo>
                    <a:pt x="32654" y="12453"/>
                  </a:moveTo>
                  <a:lnTo>
                    <a:pt x="32654" y="15920"/>
                  </a:lnTo>
                  <a:lnTo>
                    <a:pt x="30719" y="19557"/>
                  </a:lnTo>
                  <a:lnTo>
                    <a:pt x="29187" y="21543"/>
                  </a:lnTo>
                  <a:lnTo>
                    <a:pt x="27485" y="27620"/>
                  </a:lnTo>
                  <a:lnTo>
                    <a:pt x="21087" y="57267"/>
                  </a:lnTo>
                  <a:lnTo>
                    <a:pt x="12925" y="84120"/>
                  </a:lnTo>
                  <a:lnTo>
                    <a:pt x="1920" y="116367"/>
                  </a:lnTo>
                  <a:lnTo>
                    <a:pt x="72" y="133250"/>
                  </a:lnTo>
                  <a:lnTo>
                    <a:pt x="0" y="123252"/>
                  </a:lnTo>
                  <a:lnTo>
                    <a:pt x="7102" y="103576"/>
                  </a:lnTo>
                  <a:lnTo>
                    <a:pt x="17489" y="72376"/>
                  </a:lnTo>
                  <a:lnTo>
                    <a:pt x="28073" y="45335"/>
                  </a:lnTo>
                  <a:lnTo>
                    <a:pt x="48150" y="17697"/>
                  </a:lnTo>
                  <a:lnTo>
                    <a:pt x="60307" y="5459"/>
                  </a:lnTo>
                  <a:lnTo>
                    <a:pt x="66232" y="2087"/>
                  </a:lnTo>
                  <a:lnTo>
                    <a:pt x="77114" y="189"/>
                  </a:lnTo>
                  <a:lnTo>
                    <a:pt x="83377" y="1681"/>
                  </a:lnTo>
                  <a:lnTo>
                    <a:pt x="86063" y="3094"/>
                  </a:lnTo>
                  <a:lnTo>
                    <a:pt x="93312" y="12018"/>
                  </a:lnTo>
                  <a:lnTo>
                    <a:pt x="96588" y="23855"/>
                  </a:lnTo>
                  <a:lnTo>
                    <a:pt x="97787" y="52283"/>
                  </a:lnTo>
                  <a:lnTo>
                    <a:pt x="94465" y="81361"/>
                  </a:lnTo>
                  <a:lnTo>
                    <a:pt x="84731" y="111400"/>
                  </a:lnTo>
                  <a:lnTo>
                    <a:pt x="78485" y="132056"/>
                  </a:lnTo>
                  <a:lnTo>
                    <a:pt x="76997" y="133554"/>
                  </a:lnTo>
                  <a:lnTo>
                    <a:pt x="72860" y="135958"/>
                  </a:lnTo>
                  <a:lnTo>
                    <a:pt x="76532" y="131218"/>
                  </a:lnTo>
                  <a:lnTo>
                    <a:pt x="77828" y="124649"/>
                  </a:lnTo>
                  <a:lnTo>
                    <a:pt x="78131" y="117714"/>
                  </a:lnTo>
                  <a:lnTo>
                    <a:pt x="92552" y="88135"/>
                  </a:lnTo>
                  <a:lnTo>
                    <a:pt x="109074" y="58931"/>
                  </a:lnTo>
                  <a:lnTo>
                    <a:pt x="127040" y="32197"/>
                  </a:lnTo>
                  <a:lnTo>
                    <a:pt x="148866" y="9822"/>
                  </a:lnTo>
                  <a:lnTo>
                    <a:pt x="159052" y="4027"/>
                  </a:lnTo>
                  <a:lnTo>
                    <a:pt x="186243" y="0"/>
                  </a:lnTo>
                  <a:lnTo>
                    <a:pt x="189475" y="523"/>
                  </a:lnTo>
                  <a:lnTo>
                    <a:pt x="191630" y="1596"/>
                  </a:lnTo>
                  <a:lnTo>
                    <a:pt x="193067" y="3038"/>
                  </a:lnTo>
                  <a:lnTo>
                    <a:pt x="198555" y="15469"/>
                  </a:lnTo>
                  <a:lnTo>
                    <a:pt x="198796" y="24921"/>
                  </a:lnTo>
                  <a:lnTo>
                    <a:pt x="196503" y="49750"/>
                  </a:lnTo>
                  <a:lnTo>
                    <a:pt x="186348" y="81882"/>
                  </a:lnTo>
                  <a:lnTo>
                    <a:pt x="176600" y="109947"/>
                  </a:lnTo>
                  <a:lnTo>
                    <a:pt x="165239" y="140531"/>
                  </a:lnTo>
                  <a:lnTo>
                    <a:pt x="163283" y="14961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78" name="SMARTInkShape-638"/>
            <p:cNvSpPr/>
            <p:nvPr/>
          </p:nvSpPr>
          <p:spPr>
            <a:xfrm>
              <a:off x="4820348" y="6289878"/>
              <a:ext cx="136994" cy="143580"/>
            </a:xfrm>
            <a:custGeom>
              <a:avLst/>
              <a:gdLst/>
              <a:ahLst/>
              <a:cxnLst/>
              <a:rect l="0" t="0" r="0" b="0"/>
              <a:pathLst>
                <a:path w="136994" h="143580">
                  <a:moveTo>
                    <a:pt x="84755" y="26014"/>
                  </a:moveTo>
                  <a:lnTo>
                    <a:pt x="84755" y="4209"/>
                  </a:lnTo>
                  <a:lnTo>
                    <a:pt x="84030" y="2767"/>
                  </a:lnTo>
                  <a:lnTo>
                    <a:pt x="82819" y="1807"/>
                  </a:lnTo>
                  <a:lnTo>
                    <a:pt x="81288" y="1167"/>
                  </a:lnTo>
                  <a:lnTo>
                    <a:pt x="60311" y="0"/>
                  </a:lnTo>
                  <a:lnTo>
                    <a:pt x="47597" y="3388"/>
                  </a:lnTo>
                  <a:lnTo>
                    <a:pt x="20783" y="20230"/>
                  </a:lnTo>
                  <a:lnTo>
                    <a:pt x="12054" y="29248"/>
                  </a:lnTo>
                  <a:lnTo>
                    <a:pt x="3786" y="45841"/>
                  </a:lnTo>
                  <a:lnTo>
                    <a:pt x="192" y="73739"/>
                  </a:lnTo>
                  <a:lnTo>
                    <a:pt x="0" y="82543"/>
                  </a:lnTo>
                  <a:lnTo>
                    <a:pt x="674" y="85471"/>
                  </a:lnTo>
                  <a:lnTo>
                    <a:pt x="1850" y="87424"/>
                  </a:lnTo>
                  <a:lnTo>
                    <a:pt x="3359" y="88725"/>
                  </a:lnTo>
                  <a:lnTo>
                    <a:pt x="20699" y="95303"/>
                  </a:lnTo>
                  <a:lnTo>
                    <a:pt x="46735" y="97522"/>
                  </a:lnTo>
                  <a:lnTo>
                    <a:pt x="79234" y="88738"/>
                  </a:lnTo>
                  <a:lnTo>
                    <a:pt x="99334" y="75146"/>
                  </a:lnTo>
                  <a:lnTo>
                    <a:pt x="131336" y="50307"/>
                  </a:lnTo>
                  <a:lnTo>
                    <a:pt x="134486" y="45762"/>
                  </a:lnTo>
                  <a:lnTo>
                    <a:pt x="136508" y="40396"/>
                  </a:lnTo>
                  <a:lnTo>
                    <a:pt x="136674" y="40683"/>
                  </a:lnTo>
                  <a:lnTo>
                    <a:pt x="136993" y="57931"/>
                  </a:lnTo>
                  <a:lnTo>
                    <a:pt x="127914" y="86212"/>
                  </a:lnTo>
                  <a:lnTo>
                    <a:pt x="124466" y="115704"/>
                  </a:lnTo>
                  <a:lnTo>
                    <a:pt x="123944" y="14357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79" name="SMARTInkShape-639"/>
            <p:cNvSpPr/>
            <p:nvPr/>
          </p:nvSpPr>
          <p:spPr>
            <a:xfrm>
              <a:off x="5056677" y="6139543"/>
              <a:ext cx="18244" cy="293915"/>
            </a:xfrm>
            <a:custGeom>
              <a:avLst/>
              <a:gdLst/>
              <a:ahLst/>
              <a:cxnLst/>
              <a:rect l="0" t="0" r="0" b="0"/>
              <a:pathLst>
                <a:path w="18244" h="293915">
                  <a:moveTo>
                    <a:pt x="18243" y="0"/>
                  </a:moveTo>
                  <a:lnTo>
                    <a:pt x="18243" y="27912"/>
                  </a:lnTo>
                  <a:lnTo>
                    <a:pt x="17517" y="57819"/>
                  </a:lnTo>
                  <a:lnTo>
                    <a:pt x="13028" y="83090"/>
                  </a:lnTo>
                  <a:lnTo>
                    <a:pt x="7828" y="109689"/>
                  </a:lnTo>
                  <a:lnTo>
                    <a:pt x="5965" y="139503"/>
                  </a:lnTo>
                  <a:lnTo>
                    <a:pt x="4687" y="167769"/>
                  </a:lnTo>
                  <a:lnTo>
                    <a:pt x="760" y="197352"/>
                  </a:lnTo>
                  <a:lnTo>
                    <a:pt x="0" y="220551"/>
                  </a:lnTo>
                  <a:lnTo>
                    <a:pt x="3942" y="247895"/>
                  </a:lnTo>
                  <a:lnTo>
                    <a:pt x="5743" y="274871"/>
                  </a:lnTo>
                  <a:lnTo>
                    <a:pt x="11711" y="29391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80" name="SMARTInkShape-640"/>
            <p:cNvSpPr/>
            <p:nvPr/>
          </p:nvSpPr>
          <p:spPr>
            <a:xfrm>
              <a:off x="5166359" y="6237611"/>
              <a:ext cx="240182" cy="137064"/>
            </a:xfrm>
            <a:custGeom>
              <a:avLst/>
              <a:gdLst/>
              <a:ahLst/>
              <a:cxnLst/>
              <a:rect l="0" t="0" r="0" b="0"/>
              <a:pathLst>
                <a:path w="240182" h="137064">
                  <a:moveTo>
                    <a:pt x="0" y="110938"/>
                  </a:moveTo>
                  <a:lnTo>
                    <a:pt x="15168" y="97705"/>
                  </a:lnTo>
                  <a:lnTo>
                    <a:pt x="44545" y="79627"/>
                  </a:lnTo>
                  <a:lnTo>
                    <a:pt x="69840" y="69838"/>
                  </a:lnTo>
                  <a:lnTo>
                    <a:pt x="94314" y="63120"/>
                  </a:lnTo>
                  <a:lnTo>
                    <a:pt x="119950" y="56533"/>
                  </a:lnTo>
                  <a:lnTo>
                    <a:pt x="145930" y="53452"/>
                  </a:lnTo>
                  <a:lnTo>
                    <a:pt x="172013" y="52539"/>
                  </a:lnTo>
                  <a:lnTo>
                    <a:pt x="201619" y="56720"/>
                  </a:lnTo>
                  <a:lnTo>
                    <a:pt x="233935" y="58571"/>
                  </a:lnTo>
                  <a:lnTo>
                    <a:pt x="240137" y="58664"/>
                  </a:lnTo>
                  <a:lnTo>
                    <a:pt x="239920" y="57945"/>
                  </a:lnTo>
                  <a:lnTo>
                    <a:pt x="222804" y="39865"/>
                  </a:lnTo>
                  <a:lnTo>
                    <a:pt x="192370" y="24110"/>
                  </a:lnTo>
                  <a:lnTo>
                    <a:pt x="169921" y="9766"/>
                  </a:lnTo>
                  <a:lnTo>
                    <a:pt x="161880" y="7189"/>
                  </a:lnTo>
                  <a:lnTo>
                    <a:pt x="150371" y="0"/>
                  </a:lnTo>
                  <a:lnTo>
                    <a:pt x="156192" y="5137"/>
                  </a:lnTo>
                  <a:lnTo>
                    <a:pt x="187384" y="25176"/>
                  </a:lnTo>
                  <a:lnTo>
                    <a:pt x="216841" y="50094"/>
                  </a:lnTo>
                  <a:lnTo>
                    <a:pt x="228584" y="63075"/>
                  </a:lnTo>
                  <a:lnTo>
                    <a:pt x="238327" y="84953"/>
                  </a:lnTo>
                  <a:lnTo>
                    <a:pt x="240181" y="94793"/>
                  </a:lnTo>
                  <a:lnTo>
                    <a:pt x="239070" y="104003"/>
                  </a:lnTo>
                  <a:lnTo>
                    <a:pt x="237758" y="108492"/>
                  </a:lnTo>
                  <a:lnTo>
                    <a:pt x="232429" y="115414"/>
                  </a:lnTo>
                  <a:lnTo>
                    <a:pt x="225948" y="121636"/>
                  </a:lnTo>
                  <a:lnTo>
                    <a:pt x="218219" y="131847"/>
                  </a:lnTo>
                  <a:lnTo>
                    <a:pt x="209006" y="13706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192" name="SMARTInkShape-Group79"/>
          <p:cNvGrpSpPr/>
          <p:nvPr/>
        </p:nvGrpSpPr>
        <p:grpSpPr>
          <a:xfrm>
            <a:off x="5669280" y="5982788"/>
            <a:ext cx="1378132" cy="398418"/>
            <a:chOff x="5669280" y="5982788"/>
            <a:chExt cx="1378132" cy="398418"/>
          </a:xfrm>
        </p:grpSpPr>
        <p:sp>
          <p:nvSpPr>
            <p:cNvPr id="182" name="SMARTInkShape-641"/>
            <p:cNvSpPr/>
            <p:nvPr/>
          </p:nvSpPr>
          <p:spPr>
            <a:xfrm>
              <a:off x="5669280" y="5982788"/>
              <a:ext cx="88353" cy="398418"/>
            </a:xfrm>
            <a:custGeom>
              <a:avLst/>
              <a:gdLst/>
              <a:ahLst/>
              <a:cxnLst/>
              <a:rect l="0" t="0" r="0" b="0"/>
              <a:pathLst>
                <a:path w="88353" h="398418">
                  <a:moveTo>
                    <a:pt x="78377" y="0"/>
                  </a:moveTo>
                  <a:lnTo>
                    <a:pt x="78377" y="5624"/>
                  </a:lnTo>
                  <a:lnTo>
                    <a:pt x="83547" y="20622"/>
                  </a:lnTo>
                  <a:lnTo>
                    <a:pt x="84789" y="52915"/>
                  </a:lnTo>
                  <a:lnTo>
                    <a:pt x="88352" y="81976"/>
                  </a:lnTo>
                  <a:lnTo>
                    <a:pt x="87057" y="110569"/>
                  </a:lnTo>
                  <a:lnTo>
                    <a:pt x="82079" y="142021"/>
                  </a:lnTo>
                  <a:lnTo>
                    <a:pt x="72539" y="174323"/>
                  </a:lnTo>
                  <a:lnTo>
                    <a:pt x="64655" y="197945"/>
                  </a:lnTo>
                  <a:lnTo>
                    <a:pt x="57039" y="221507"/>
                  </a:lnTo>
                  <a:lnTo>
                    <a:pt x="47945" y="251819"/>
                  </a:lnTo>
                  <a:lnTo>
                    <a:pt x="36380" y="283457"/>
                  </a:lnTo>
                  <a:lnTo>
                    <a:pt x="24487" y="315088"/>
                  </a:lnTo>
                  <a:lnTo>
                    <a:pt x="15319" y="342440"/>
                  </a:lnTo>
                  <a:lnTo>
                    <a:pt x="2304" y="374865"/>
                  </a:lnTo>
                  <a:lnTo>
                    <a:pt x="0" y="39841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83" name="SMARTInkShape-642"/>
            <p:cNvSpPr/>
            <p:nvPr/>
          </p:nvSpPr>
          <p:spPr>
            <a:xfrm>
              <a:off x="5734988" y="6178731"/>
              <a:ext cx="215144" cy="176350"/>
            </a:xfrm>
            <a:custGeom>
              <a:avLst/>
              <a:gdLst/>
              <a:ahLst/>
              <a:cxnLst/>
              <a:rect l="0" t="0" r="0" b="0"/>
              <a:pathLst>
                <a:path w="215144" h="176350">
                  <a:moveTo>
                    <a:pt x="130235" y="0"/>
                  </a:moveTo>
                  <a:lnTo>
                    <a:pt x="115067" y="13232"/>
                  </a:lnTo>
                  <a:lnTo>
                    <a:pt x="95123" y="29186"/>
                  </a:lnTo>
                  <a:lnTo>
                    <a:pt x="62969" y="53666"/>
                  </a:lnTo>
                  <a:lnTo>
                    <a:pt x="32666" y="71397"/>
                  </a:lnTo>
                  <a:lnTo>
                    <a:pt x="21255" y="76309"/>
                  </a:lnTo>
                  <a:lnTo>
                    <a:pt x="15760" y="78183"/>
                  </a:lnTo>
                  <a:lnTo>
                    <a:pt x="932" y="90227"/>
                  </a:lnTo>
                  <a:lnTo>
                    <a:pt x="196" y="92836"/>
                  </a:lnTo>
                  <a:lnTo>
                    <a:pt x="0" y="94548"/>
                  </a:lnTo>
                  <a:lnTo>
                    <a:pt x="1716" y="98385"/>
                  </a:lnTo>
                  <a:lnTo>
                    <a:pt x="8732" y="106762"/>
                  </a:lnTo>
                  <a:lnTo>
                    <a:pt x="14790" y="109135"/>
                  </a:lnTo>
                  <a:lnTo>
                    <a:pt x="30505" y="114127"/>
                  </a:lnTo>
                  <a:lnTo>
                    <a:pt x="57289" y="126590"/>
                  </a:lnTo>
                  <a:lnTo>
                    <a:pt x="88167" y="138727"/>
                  </a:lnTo>
                  <a:lnTo>
                    <a:pt x="116319" y="148753"/>
                  </a:lnTo>
                  <a:lnTo>
                    <a:pt x="143045" y="156319"/>
                  </a:lnTo>
                  <a:lnTo>
                    <a:pt x="174614" y="165376"/>
                  </a:lnTo>
                  <a:lnTo>
                    <a:pt x="204565" y="174402"/>
                  </a:lnTo>
                  <a:lnTo>
                    <a:pt x="215143" y="17634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84" name="SMARTInkShape-643"/>
            <p:cNvSpPr/>
            <p:nvPr/>
          </p:nvSpPr>
          <p:spPr>
            <a:xfrm>
              <a:off x="6008914" y="6211388"/>
              <a:ext cx="19595" cy="143693"/>
            </a:xfrm>
            <a:custGeom>
              <a:avLst/>
              <a:gdLst/>
              <a:ahLst/>
              <a:cxnLst/>
              <a:rect l="0" t="0" r="0" b="0"/>
              <a:pathLst>
                <a:path w="19595" h="143693">
                  <a:moveTo>
                    <a:pt x="0" y="0"/>
                  </a:moveTo>
                  <a:lnTo>
                    <a:pt x="3467" y="3468"/>
                  </a:lnTo>
                  <a:lnTo>
                    <a:pt x="5170" y="9040"/>
                  </a:lnTo>
                  <a:lnTo>
                    <a:pt x="9919" y="40626"/>
                  </a:lnTo>
                  <a:lnTo>
                    <a:pt x="16931" y="66324"/>
                  </a:lnTo>
                  <a:lnTo>
                    <a:pt x="19068" y="96666"/>
                  </a:lnTo>
                  <a:lnTo>
                    <a:pt x="19525" y="129006"/>
                  </a:lnTo>
                  <a:lnTo>
                    <a:pt x="19594" y="14369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85" name="SMARTInkShape-644"/>
            <p:cNvSpPr/>
            <p:nvPr/>
          </p:nvSpPr>
          <p:spPr>
            <a:xfrm>
              <a:off x="6048103" y="6139543"/>
              <a:ext cx="26127" cy="6532"/>
            </a:xfrm>
            <a:custGeom>
              <a:avLst/>
              <a:gdLst/>
              <a:ahLst/>
              <a:cxnLst/>
              <a:rect l="0" t="0" r="0" b="0"/>
              <a:pathLst>
                <a:path w="26127" h="6532">
                  <a:moveTo>
                    <a:pt x="0" y="6531"/>
                  </a:moveTo>
                  <a:lnTo>
                    <a:pt x="3467" y="6531"/>
                  </a:lnTo>
                  <a:lnTo>
                    <a:pt x="7104" y="4596"/>
                  </a:lnTo>
                  <a:lnTo>
                    <a:pt x="11141" y="2042"/>
                  </a:lnTo>
                  <a:lnTo>
                    <a:pt x="19644" y="403"/>
                  </a:lnTo>
                  <a:lnTo>
                    <a:pt x="26126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86" name="SMARTInkShape-645"/>
            <p:cNvSpPr/>
            <p:nvPr/>
          </p:nvSpPr>
          <p:spPr>
            <a:xfrm>
              <a:off x="6087405" y="6167186"/>
              <a:ext cx="130516" cy="181364"/>
            </a:xfrm>
            <a:custGeom>
              <a:avLst/>
              <a:gdLst/>
              <a:ahLst/>
              <a:cxnLst/>
              <a:rect l="0" t="0" r="0" b="0"/>
              <a:pathLst>
                <a:path w="130516" h="181364">
                  <a:moveTo>
                    <a:pt x="32544" y="96454"/>
                  </a:moveTo>
                  <a:lnTo>
                    <a:pt x="32544" y="99921"/>
                  </a:lnTo>
                  <a:lnTo>
                    <a:pt x="30608" y="103558"/>
                  </a:lnTo>
                  <a:lnTo>
                    <a:pt x="12899" y="135828"/>
                  </a:lnTo>
                  <a:lnTo>
                    <a:pt x="1174" y="157042"/>
                  </a:lnTo>
                  <a:lnTo>
                    <a:pt x="141" y="164598"/>
                  </a:lnTo>
                  <a:lnTo>
                    <a:pt x="56" y="164381"/>
                  </a:lnTo>
                  <a:lnTo>
                    <a:pt x="0" y="163510"/>
                  </a:lnTo>
                  <a:lnTo>
                    <a:pt x="5071" y="154892"/>
                  </a:lnTo>
                  <a:lnTo>
                    <a:pt x="15430" y="127418"/>
                  </a:lnTo>
                  <a:lnTo>
                    <a:pt x="23895" y="98162"/>
                  </a:lnTo>
                  <a:lnTo>
                    <a:pt x="34491" y="70665"/>
                  </a:lnTo>
                  <a:lnTo>
                    <a:pt x="46878" y="44269"/>
                  </a:lnTo>
                  <a:lnTo>
                    <a:pt x="61528" y="19540"/>
                  </a:lnTo>
                  <a:lnTo>
                    <a:pt x="81818" y="1896"/>
                  </a:lnTo>
                  <a:lnTo>
                    <a:pt x="86616" y="0"/>
                  </a:lnTo>
                  <a:lnTo>
                    <a:pt x="88912" y="219"/>
                  </a:lnTo>
                  <a:lnTo>
                    <a:pt x="93399" y="2399"/>
                  </a:lnTo>
                  <a:lnTo>
                    <a:pt x="100004" y="7706"/>
                  </a:lnTo>
                  <a:lnTo>
                    <a:pt x="113226" y="26430"/>
                  </a:lnTo>
                  <a:lnTo>
                    <a:pt x="120473" y="45468"/>
                  </a:lnTo>
                  <a:lnTo>
                    <a:pt x="125225" y="77540"/>
                  </a:lnTo>
                  <a:lnTo>
                    <a:pt x="129470" y="108361"/>
                  </a:lnTo>
                  <a:lnTo>
                    <a:pt x="130309" y="135414"/>
                  </a:lnTo>
                  <a:lnTo>
                    <a:pt x="130487" y="164802"/>
                  </a:lnTo>
                  <a:lnTo>
                    <a:pt x="130515" y="18136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87" name="SMARTInkShape-646"/>
            <p:cNvSpPr/>
            <p:nvPr/>
          </p:nvSpPr>
          <p:spPr>
            <a:xfrm>
              <a:off x="6230982" y="6152721"/>
              <a:ext cx="215539" cy="178721"/>
            </a:xfrm>
            <a:custGeom>
              <a:avLst/>
              <a:gdLst/>
              <a:ahLst/>
              <a:cxnLst/>
              <a:rect l="0" t="0" r="0" b="0"/>
              <a:pathLst>
                <a:path w="215539" h="178721">
                  <a:moveTo>
                    <a:pt x="0" y="117450"/>
                  </a:moveTo>
                  <a:lnTo>
                    <a:pt x="0" y="113983"/>
                  </a:lnTo>
                  <a:lnTo>
                    <a:pt x="726" y="112961"/>
                  </a:lnTo>
                  <a:lnTo>
                    <a:pt x="1936" y="112281"/>
                  </a:lnTo>
                  <a:lnTo>
                    <a:pt x="3468" y="111826"/>
                  </a:lnTo>
                  <a:lnTo>
                    <a:pt x="4490" y="110798"/>
                  </a:lnTo>
                  <a:lnTo>
                    <a:pt x="7379" y="105158"/>
                  </a:lnTo>
                  <a:lnTo>
                    <a:pt x="16752" y="92552"/>
                  </a:lnTo>
                  <a:lnTo>
                    <a:pt x="17700" y="89966"/>
                  </a:lnTo>
                  <a:lnTo>
                    <a:pt x="19782" y="88242"/>
                  </a:lnTo>
                  <a:lnTo>
                    <a:pt x="42491" y="80608"/>
                  </a:lnTo>
                  <a:lnTo>
                    <a:pt x="72281" y="75104"/>
                  </a:lnTo>
                  <a:lnTo>
                    <a:pt x="104561" y="70239"/>
                  </a:lnTo>
                  <a:lnTo>
                    <a:pt x="136442" y="60648"/>
                  </a:lnTo>
                  <a:lnTo>
                    <a:pt x="151543" y="53530"/>
                  </a:lnTo>
                  <a:lnTo>
                    <a:pt x="180895" y="31007"/>
                  </a:lnTo>
                  <a:lnTo>
                    <a:pt x="185626" y="23877"/>
                  </a:lnTo>
                  <a:lnTo>
                    <a:pt x="187730" y="18289"/>
                  </a:lnTo>
                  <a:lnTo>
                    <a:pt x="187565" y="15782"/>
                  </a:lnTo>
                  <a:lnTo>
                    <a:pt x="185446" y="11062"/>
                  </a:lnTo>
                  <a:lnTo>
                    <a:pt x="176706" y="4326"/>
                  </a:lnTo>
                  <a:lnTo>
                    <a:pt x="164925" y="1201"/>
                  </a:lnTo>
                  <a:lnTo>
                    <a:pt x="139290" y="0"/>
                  </a:lnTo>
                  <a:lnTo>
                    <a:pt x="107584" y="14609"/>
                  </a:lnTo>
                  <a:lnTo>
                    <a:pt x="93886" y="28438"/>
                  </a:lnTo>
                  <a:lnTo>
                    <a:pt x="73816" y="57052"/>
                  </a:lnTo>
                  <a:lnTo>
                    <a:pt x="69094" y="67383"/>
                  </a:lnTo>
                  <a:lnTo>
                    <a:pt x="65812" y="98144"/>
                  </a:lnTo>
                  <a:lnTo>
                    <a:pt x="68930" y="117535"/>
                  </a:lnTo>
                  <a:lnTo>
                    <a:pt x="77916" y="133603"/>
                  </a:lnTo>
                  <a:lnTo>
                    <a:pt x="102477" y="160882"/>
                  </a:lnTo>
                  <a:lnTo>
                    <a:pt x="124988" y="173173"/>
                  </a:lnTo>
                  <a:lnTo>
                    <a:pt x="137556" y="178018"/>
                  </a:lnTo>
                  <a:lnTo>
                    <a:pt x="150399" y="178720"/>
                  </a:lnTo>
                  <a:lnTo>
                    <a:pt x="176383" y="173257"/>
                  </a:lnTo>
                  <a:lnTo>
                    <a:pt x="206450" y="155299"/>
                  </a:lnTo>
                  <a:lnTo>
                    <a:pt x="215538" y="15010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88" name="SMARTInkShape-647"/>
            <p:cNvSpPr/>
            <p:nvPr/>
          </p:nvSpPr>
          <p:spPr>
            <a:xfrm>
              <a:off x="6524897" y="6035040"/>
              <a:ext cx="32480" cy="280853"/>
            </a:xfrm>
            <a:custGeom>
              <a:avLst/>
              <a:gdLst/>
              <a:ahLst/>
              <a:cxnLst/>
              <a:rect l="0" t="0" r="0" b="0"/>
              <a:pathLst>
                <a:path w="32480" h="280853">
                  <a:moveTo>
                    <a:pt x="26126" y="0"/>
                  </a:moveTo>
                  <a:lnTo>
                    <a:pt x="26126" y="28100"/>
                  </a:lnTo>
                  <a:lnTo>
                    <a:pt x="30614" y="57855"/>
                  </a:lnTo>
                  <a:lnTo>
                    <a:pt x="32052" y="83827"/>
                  </a:lnTo>
                  <a:lnTo>
                    <a:pt x="32479" y="114181"/>
                  </a:lnTo>
                  <a:lnTo>
                    <a:pt x="31879" y="146156"/>
                  </a:lnTo>
                  <a:lnTo>
                    <a:pt x="27427" y="178611"/>
                  </a:lnTo>
                  <a:lnTo>
                    <a:pt x="21512" y="209757"/>
                  </a:lnTo>
                  <a:lnTo>
                    <a:pt x="13012" y="240521"/>
                  </a:lnTo>
                  <a:lnTo>
                    <a:pt x="1931" y="271711"/>
                  </a:lnTo>
                  <a:lnTo>
                    <a:pt x="0" y="28085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89" name="SMARTInkShape-648"/>
            <p:cNvSpPr/>
            <p:nvPr/>
          </p:nvSpPr>
          <p:spPr>
            <a:xfrm>
              <a:off x="6459582" y="6175218"/>
              <a:ext cx="233879" cy="160268"/>
            </a:xfrm>
            <a:custGeom>
              <a:avLst/>
              <a:gdLst/>
              <a:ahLst/>
              <a:cxnLst/>
              <a:rect l="0" t="0" r="0" b="0"/>
              <a:pathLst>
                <a:path w="233879" h="160268">
                  <a:moveTo>
                    <a:pt x="0" y="29639"/>
                  </a:moveTo>
                  <a:lnTo>
                    <a:pt x="0" y="24015"/>
                  </a:lnTo>
                  <a:lnTo>
                    <a:pt x="9091" y="14096"/>
                  </a:lnTo>
                  <a:lnTo>
                    <a:pt x="22288" y="7778"/>
                  </a:lnTo>
                  <a:lnTo>
                    <a:pt x="54542" y="2140"/>
                  </a:lnTo>
                  <a:lnTo>
                    <a:pt x="70687" y="0"/>
                  </a:lnTo>
                  <a:lnTo>
                    <a:pt x="96822" y="2150"/>
                  </a:lnTo>
                  <a:lnTo>
                    <a:pt x="127224" y="3110"/>
                  </a:lnTo>
                  <a:lnTo>
                    <a:pt x="157762" y="3394"/>
                  </a:lnTo>
                  <a:lnTo>
                    <a:pt x="188320" y="3490"/>
                  </a:lnTo>
                  <a:lnTo>
                    <a:pt x="219748" y="3511"/>
                  </a:lnTo>
                  <a:lnTo>
                    <a:pt x="230903" y="3513"/>
                  </a:lnTo>
                  <a:lnTo>
                    <a:pt x="232312" y="4239"/>
                  </a:lnTo>
                  <a:lnTo>
                    <a:pt x="233253" y="5449"/>
                  </a:lnTo>
                  <a:lnTo>
                    <a:pt x="233878" y="6981"/>
                  </a:lnTo>
                  <a:lnTo>
                    <a:pt x="233571" y="8728"/>
                  </a:lnTo>
                  <a:lnTo>
                    <a:pt x="230396" y="15379"/>
                  </a:lnTo>
                  <a:lnTo>
                    <a:pt x="221600" y="44821"/>
                  </a:lnTo>
                  <a:lnTo>
                    <a:pt x="211122" y="76364"/>
                  </a:lnTo>
                  <a:lnTo>
                    <a:pt x="202463" y="106710"/>
                  </a:lnTo>
                  <a:lnTo>
                    <a:pt x="196802" y="135287"/>
                  </a:lnTo>
                  <a:lnTo>
                    <a:pt x="195944" y="16026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90" name="SMARTInkShape-649"/>
            <p:cNvSpPr/>
            <p:nvPr/>
          </p:nvSpPr>
          <p:spPr>
            <a:xfrm>
              <a:off x="6714308" y="6126592"/>
              <a:ext cx="45721" cy="26014"/>
            </a:xfrm>
            <a:custGeom>
              <a:avLst/>
              <a:gdLst/>
              <a:ahLst/>
              <a:cxnLst/>
              <a:rect l="0" t="0" r="0" b="0"/>
              <a:pathLst>
                <a:path w="45721" h="26014">
                  <a:moveTo>
                    <a:pt x="0" y="26013"/>
                  </a:moveTo>
                  <a:lnTo>
                    <a:pt x="10415" y="14873"/>
                  </a:lnTo>
                  <a:lnTo>
                    <a:pt x="14476" y="6369"/>
                  </a:lnTo>
                  <a:lnTo>
                    <a:pt x="16181" y="4209"/>
                  </a:lnTo>
                  <a:lnTo>
                    <a:pt x="20012" y="1808"/>
                  </a:lnTo>
                  <a:lnTo>
                    <a:pt x="28386" y="267"/>
                  </a:lnTo>
                  <a:lnTo>
                    <a:pt x="34859" y="0"/>
                  </a:lnTo>
                  <a:lnTo>
                    <a:pt x="39200" y="1873"/>
                  </a:lnTo>
                  <a:lnTo>
                    <a:pt x="45720" y="641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91" name="SMARTInkShape-650"/>
            <p:cNvSpPr/>
            <p:nvPr/>
          </p:nvSpPr>
          <p:spPr>
            <a:xfrm>
              <a:off x="6819664" y="6146429"/>
              <a:ext cx="227748" cy="228211"/>
            </a:xfrm>
            <a:custGeom>
              <a:avLst/>
              <a:gdLst/>
              <a:ahLst/>
              <a:cxnLst/>
              <a:rect l="0" t="0" r="0" b="0"/>
              <a:pathLst>
                <a:path w="227748" h="228211">
                  <a:moveTo>
                    <a:pt x="97118" y="19240"/>
                  </a:moveTo>
                  <a:lnTo>
                    <a:pt x="102742" y="13616"/>
                  </a:lnTo>
                  <a:lnTo>
                    <a:pt x="103382" y="9510"/>
                  </a:lnTo>
                  <a:lnTo>
                    <a:pt x="103626" y="846"/>
                  </a:lnTo>
                  <a:lnTo>
                    <a:pt x="102909" y="445"/>
                  </a:lnTo>
                  <a:lnTo>
                    <a:pt x="100176" y="0"/>
                  </a:lnTo>
                  <a:lnTo>
                    <a:pt x="69803" y="11532"/>
                  </a:lnTo>
                  <a:lnTo>
                    <a:pt x="41647" y="30544"/>
                  </a:lnTo>
                  <a:lnTo>
                    <a:pt x="18831" y="57328"/>
                  </a:lnTo>
                  <a:lnTo>
                    <a:pt x="5625" y="77695"/>
                  </a:lnTo>
                  <a:lnTo>
                    <a:pt x="426" y="104084"/>
                  </a:lnTo>
                  <a:lnTo>
                    <a:pt x="0" y="110636"/>
                  </a:lnTo>
                  <a:lnTo>
                    <a:pt x="3397" y="123723"/>
                  </a:lnTo>
                  <a:lnTo>
                    <a:pt x="10470" y="136796"/>
                  </a:lnTo>
                  <a:lnTo>
                    <a:pt x="35500" y="165994"/>
                  </a:lnTo>
                  <a:lnTo>
                    <a:pt x="59429" y="183433"/>
                  </a:lnTo>
                  <a:lnTo>
                    <a:pt x="86032" y="198921"/>
                  </a:lnTo>
                  <a:lnTo>
                    <a:pt x="112298" y="209235"/>
                  </a:lnTo>
                  <a:lnTo>
                    <a:pt x="138466" y="216887"/>
                  </a:lnTo>
                  <a:lnTo>
                    <a:pt x="164605" y="223751"/>
                  </a:lnTo>
                  <a:lnTo>
                    <a:pt x="193943" y="227653"/>
                  </a:lnTo>
                  <a:lnTo>
                    <a:pt x="218568" y="228210"/>
                  </a:lnTo>
                  <a:lnTo>
                    <a:pt x="221974" y="226295"/>
                  </a:lnTo>
                  <a:lnTo>
                    <a:pt x="227747" y="22171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</p:spTree>
    <p:extLst>
      <p:ext uri="{BB962C8B-B14F-4D97-AF65-F5344CB8AC3E}">
        <p14:creationId xmlns:p14="http://schemas.microsoft.com/office/powerpoint/2010/main" val="1345205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All the Energy!!!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CA" dirty="0" smtClean="0"/>
              <a:t>When you really think about all the energy moving from place to place in every second of your day, it’s mind boggling!!  Positive and negative work is constantly being done!!</a:t>
            </a:r>
          </a:p>
          <a:p>
            <a:r>
              <a:rPr lang="en-CA" dirty="0" smtClean="0"/>
              <a:t>* Remember that since work is a scalar, positive and negative work simply means that work is being gained or lost, it does not have a direction.</a:t>
            </a:r>
            <a:endParaRPr lang="en-CA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967907"/>
            <a:ext cx="4038600" cy="2339823"/>
          </a:xfrm>
        </p:spPr>
      </p:pic>
    </p:spTree>
    <p:extLst>
      <p:ext uri="{BB962C8B-B14F-4D97-AF65-F5344CB8AC3E}">
        <p14:creationId xmlns:p14="http://schemas.microsoft.com/office/powerpoint/2010/main" val="1409979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Videos</a:t>
            </a: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The story of kinetic and potential energy</a:t>
            </a:r>
          </a:p>
          <a:p>
            <a:r>
              <a:rPr lang="en-CA" dirty="0" smtClean="0"/>
              <a:t>Potential energy: Wile E Coyote &amp; Roadrunner</a:t>
            </a:r>
          </a:p>
          <a:p>
            <a:r>
              <a:rPr lang="en-CA" dirty="0" smtClean="0"/>
              <a:t>GED Physics: Kinetic and potential energy in a roller coaster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09213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353</TotalTime>
  <Words>434</Words>
  <Application>Microsoft Office PowerPoint</Application>
  <PresentationFormat>On-screen Show (4:3)</PresentationFormat>
  <Paragraphs>39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Calibri</vt:lpstr>
      <vt:lpstr>Constantia</vt:lpstr>
      <vt:lpstr>Wingdings 2</vt:lpstr>
      <vt:lpstr>Flow</vt:lpstr>
      <vt:lpstr>Work and Energy</vt:lpstr>
      <vt:lpstr>Work and Energy</vt:lpstr>
      <vt:lpstr>Types of Energy</vt:lpstr>
      <vt:lpstr>Potential Energy (Gravitational)</vt:lpstr>
      <vt:lpstr>Kinetic Energy</vt:lpstr>
      <vt:lpstr>Pendulum</vt:lpstr>
      <vt:lpstr>Ok, let’s try some examples:</vt:lpstr>
      <vt:lpstr>All the Energy!!!</vt:lpstr>
      <vt:lpstr>Videos</vt:lpstr>
      <vt:lpstr>Work-Energy Theorem</vt:lpstr>
      <vt:lpstr>Work-Energy Theorem</vt:lpstr>
      <vt:lpstr>Kinetic Energy</vt:lpstr>
      <vt:lpstr>Some really neat algebra…</vt:lpstr>
      <vt:lpstr>Sample Problems</vt:lpstr>
      <vt:lpstr>Gravitational Potential Energy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 and Energy</dc:title>
  <dc:creator>Admin</dc:creator>
  <cp:lastModifiedBy>heidi werner</cp:lastModifiedBy>
  <cp:revision>9</cp:revision>
  <dcterms:created xsi:type="dcterms:W3CDTF">2012-12-18T15:25:40Z</dcterms:created>
  <dcterms:modified xsi:type="dcterms:W3CDTF">2015-03-20T20:03:29Z</dcterms:modified>
</cp:coreProperties>
</file>