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DDF8-847C-4370-85D9-18CAD05B03A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65B0-2AC7-430A-ADA4-22E68813F3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Mechanics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Kinematics</a:t>
            </a:r>
            <a:r>
              <a:rPr lang="en-CA" dirty="0" smtClean="0"/>
              <a:t> –How things move</a:t>
            </a:r>
            <a:endParaRPr lang="en-US" dirty="0"/>
          </a:p>
        </p:txBody>
      </p:sp>
      <p:pic>
        <p:nvPicPr>
          <p:cNvPr id="9" name="Content Placeholder 8" descr="bu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2667000"/>
            <a:ext cx="4062774" cy="25908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Dynamics</a:t>
            </a:r>
            <a:r>
              <a:rPr lang="en-CA" dirty="0" smtClean="0"/>
              <a:t> – Why things move</a:t>
            </a:r>
            <a:endParaRPr lang="en-US" dirty="0"/>
          </a:p>
        </p:txBody>
      </p:sp>
      <p:pic>
        <p:nvPicPr>
          <p:cNvPr id="10" name="Content Placeholder 9" descr="crash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743200"/>
            <a:ext cx="4435261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Scalar </a:t>
            </a:r>
            <a:r>
              <a:rPr lang="en-CA" dirty="0" err="1" smtClean="0"/>
              <a:t>vs</a:t>
            </a:r>
            <a:r>
              <a:rPr lang="en-CA" dirty="0" smtClean="0"/>
              <a:t> Vector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Scalars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Vectors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7" name="SMARTInkShape-Group1"/>
          <p:cNvGrpSpPr/>
          <p:nvPr/>
        </p:nvGrpSpPr>
        <p:grpSpPr>
          <a:xfrm>
            <a:off x="4362994" y="2292531"/>
            <a:ext cx="1618368" cy="444138"/>
            <a:chOff x="4362994" y="2292531"/>
            <a:chExt cx="1618368" cy="444138"/>
          </a:xfrm>
        </p:grpSpPr>
        <p:sp>
          <p:nvSpPr>
            <p:cNvPr id="7" name="SMARTInkShape-1"/>
            <p:cNvSpPr/>
            <p:nvPr/>
          </p:nvSpPr>
          <p:spPr>
            <a:xfrm>
              <a:off x="4362994" y="2357846"/>
              <a:ext cx="163287" cy="190526"/>
            </a:xfrm>
            <a:custGeom>
              <a:avLst/>
              <a:gdLst/>
              <a:ahLst/>
              <a:cxnLst/>
              <a:rect l="0" t="0" r="0" b="0"/>
              <a:pathLst>
                <a:path w="163287" h="190526">
                  <a:moveTo>
                    <a:pt x="0" y="0"/>
                  </a:moveTo>
                  <a:lnTo>
                    <a:pt x="12559" y="30739"/>
                  </a:lnTo>
                  <a:lnTo>
                    <a:pt x="23419" y="59130"/>
                  </a:lnTo>
                  <a:lnTo>
                    <a:pt x="32553" y="90003"/>
                  </a:lnTo>
                  <a:lnTo>
                    <a:pt x="44813" y="117282"/>
                  </a:lnTo>
                  <a:lnTo>
                    <a:pt x="60312" y="148250"/>
                  </a:lnTo>
                  <a:lnTo>
                    <a:pt x="89189" y="180491"/>
                  </a:lnTo>
                  <a:lnTo>
                    <a:pt x="96729" y="188108"/>
                  </a:lnTo>
                  <a:lnTo>
                    <a:pt x="100046" y="189994"/>
                  </a:lnTo>
                  <a:lnTo>
                    <a:pt x="102983" y="190525"/>
                  </a:lnTo>
                  <a:lnTo>
                    <a:pt x="105667" y="190154"/>
                  </a:lnTo>
                  <a:lnTo>
                    <a:pt x="110584" y="187806"/>
                  </a:lnTo>
                  <a:lnTo>
                    <a:pt x="112911" y="186164"/>
                  </a:lnTo>
                  <a:lnTo>
                    <a:pt x="124058" y="156828"/>
                  </a:lnTo>
                  <a:lnTo>
                    <a:pt x="132798" y="130643"/>
                  </a:lnTo>
                  <a:lnTo>
                    <a:pt x="140787" y="103780"/>
                  </a:lnTo>
                  <a:lnTo>
                    <a:pt x="145053" y="75143"/>
                  </a:lnTo>
                  <a:lnTo>
                    <a:pt x="152669" y="48145"/>
                  </a:lnTo>
                  <a:lnTo>
                    <a:pt x="157241" y="17934"/>
                  </a:lnTo>
                  <a:lnTo>
                    <a:pt x="163286" y="6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2"/>
            <p:cNvSpPr/>
            <p:nvPr/>
          </p:nvSpPr>
          <p:spPr>
            <a:xfrm>
              <a:off x="4585063" y="2385996"/>
              <a:ext cx="189412" cy="151383"/>
            </a:xfrm>
            <a:custGeom>
              <a:avLst/>
              <a:gdLst/>
              <a:ahLst/>
              <a:cxnLst/>
              <a:rect l="0" t="0" r="0" b="0"/>
              <a:pathLst>
                <a:path w="189412" h="151383">
                  <a:moveTo>
                    <a:pt x="0" y="128604"/>
                  </a:moveTo>
                  <a:lnTo>
                    <a:pt x="28583" y="125137"/>
                  </a:lnTo>
                  <a:lnTo>
                    <a:pt x="57978" y="112249"/>
                  </a:lnTo>
                  <a:lnTo>
                    <a:pt x="84750" y="95727"/>
                  </a:lnTo>
                  <a:lnTo>
                    <a:pt x="107535" y="78486"/>
                  </a:lnTo>
                  <a:lnTo>
                    <a:pt x="134866" y="46776"/>
                  </a:lnTo>
                  <a:lnTo>
                    <a:pt x="144543" y="33077"/>
                  </a:lnTo>
                  <a:lnTo>
                    <a:pt x="145763" y="22285"/>
                  </a:lnTo>
                  <a:lnTo>
                    <a:pt x="143887" y="11682"/>
                  </a:lnTo>
                  <a:lnTo>
                    <a:pt x="140633" y="4551"/>
                  </a:lnTo>
                  <a:lnTo>
                    <a:pt x="129028" y="898"/>
                  </a:lnTo>
                  <a:lnTo>
                    <a:pt x="113951" y="0"/>
                  </a:lnTo>
                  <a:lnTo>
                    <a:pt x="84289" y="7237"/>
                  </a:lnTo>
                  <a:lnTo>
                    <a:pt x="52170" y="29917"/>
                  </a:lnTo>
                  <a:lnTo>
                    <a:pt x="40603" y="39749"/>
                  </a:lnTo>
                  <a:lnTo>
                    <a:pt x="27266" y="63800"/>
                  </a:lnTo>
                  <a:lnTo>
                    <a:pt x="24708" y="70162"/>
                  </a:lnTo>
                  <a:lnTo>
                    <a:pt x="24577" y="99918"/>
                  </a:lnTo>
                  <a:lnTo>
                    <a:pt x="29308" y="116097"/>
                  </a:lnTo>
                  <a:lnTo>
                    <a:pt x="36974" y="128125"/>
                  </a:lnTo>
                  <a:lnTo>
                    <a:pt x="47639" y="138310"/>
                  </a:lnTo>
                  <a:lnTo>
                    <a:pt x="61570" y="143803"/>
                  </a:lnTo>
                  <a:lnTo>
                    <a:pt x="87670" y="148831"/>
                  </a:lnTo>
                  <a:lnTo>
                    <a:pt x="107907" y="151382"/>
                  </a:lnTo>
                  <a:lnTo>
                    <a:pt x="138975" y="149464"/>
                  </a:lnTo>
                  <a:lnTo>
                    <a:pt x="189411" y="141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3"/>
            <p:cNvSpPr/>
            <p:nvPr/>
          </p:nvSpPr>
          <p:spPr>
            <a:xfrm>
              <a:off x="4846320" y="2305594"/>
              <a:ext cx="52252" cy="254727"/>
            </a:xfrm>
            <a:custGeom>
              <a:avLst/>
              <a:gdLst/>
              <a:ahLst/>
              <a:cxnLst/>
              <a:rect l="0" t="0" r="0" b="0"/>
              <a:pathLst>
                <a:path w="52252" h="254727">
                  <a:moveTo>
                    <a:pt x="0" y="0"/>
                  </a:moveTo>
                  <a:lnTo>
                    <a:pt x="9091" y="27273"/>
                  </a:lnTo>
                  <a:lnTo>
                    <a:pt x="17493" y="53930"/>
                  </a:lnTo>
                  <a:lnTo>
                    <a:pt x="23971" y="82342"/>
                  </a:lnTo>
                  <a:lnTo>
                    <a:pt x="29761" y="113016"/>
                  </a:lnTo>
                  <a:lnTo>
                    <a:pt x="31799" y="141537"/>
                  </a:lnTo>
                  <a:lnTo>
                    <a:pt x="33128" y="171920"/>
                  </a:lnTo>
                  <a:lnTo>
                    <a:pt x="37796" y="200356"/>
                  </a:lnTo>
                  <a:lnTo>
                    <a:pt x="43775" y="229263"/>
                  </a:lnTo>
                  <a:lnTo>
                    <a:pt x="52251" y="2547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"/>
            <p:cNvSpPr/>
            <p:nvPr/>
          </p:nvSpPr>
          <p:spPr>
            <a:xfrm>
              <a:off x="4962024" y="2416628"/>
              <a:ext cx="199698" cy="136864"/>
            </a:xfrm>
            <a:custGeom>
              <a:avLst/>
              <a:gdLst/>
              <a:ahLst/>
              <a:cxnLst/>
              <a:rect l="0" t="0" r="0" b="0"/>
              <a:pathLst>
                <a:path w="199698" h="136864">
                  <a:moveTo>
                    <a:pt x="34519" y="0"/>
                  </a:moveTo>
                  <a:lnTo>
                    <a:pt x="12964" y="28934"/>
                  </a:lnTo>
                  <a:lnTo>
                    <a:pt x="0" y="59153"/>
                  </a:lnTo>
                  <a:lnTo>
                    <a:pt x="3648" y="88889"/>
                  </a:lnTo>
                  <a:lnTo>
                    <a:pt x="13922" y="111408"/>
                  </a:lnTo>
                  <a:lnTo>
                    <a:pt x="23913" y="120393"/>
                  </a:lnTo>
                  <a:lnTo>
                    <a:pt x="48067" y="132074"/>
                  </a:lnTo>
                  <a:lnTo>
                    <a:pt x="79018" y="136156"/>
                  </a:lnTo>
                  <a:lnTo>
                    <a:pt x="105197" y="136863"/>
                  </a:lnTo>
                  <a:lnTo>
                    <a:pt x="134160" y="135621"/>
                  </a:lnTo>
                  <a:lnTo>
                    <a:pt x="164187" y="124869"/>
                  </a:lnTo>
                  <a:lnTo>
                    <a:pt x="177057" y="118635"/>
                  </a:lnTo>
                  <a:lnTo>
                    <a:pt x="187616" y="108607"/>
                  </a:lnTo>
                  <a:lnTo>
                    <a:pt x="198253" y="90721"/>
                  </a:lnTo>
                  <a:lnTo>
                    <a:pt x="199697" y="79993"/>
                  </a:lnTo>
                  <a:lnTo>
                    <a:pt x="194711" y="57812"/>
                  </a:lnTo>
                  <a:lnTo>
                    <a:pt x="185357" y="42369"/>
                  </a:lnTo>
                  <a:lnTo>
                    <a:pt x="175580" y="35039"/>
                  </a:lnTo>
                  <a:lnTo>
                    <a:pt x="148098" y="24419"/>
                  </a:lnTo>
                  <a:lnTo>
                    <a:pt x="115441" y="20548"/>
                  </a:lnTo>
                  <a:lnTo>
                    <a:pt x="80239" y="19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5"/>
            <p:cNvSpPr/>
            <p:nvPr/>
          </p:nvSpPr>
          <p:spPr>
            <a:xfrm>
              <a:off x="5227844" y="2410097"/>
              <a:ext cx="147522" cy="150224"/>
            </a:xfrm>
            <a:custGeom>
              <a:avLst/>
              <a:gdLst/>
              <a:ahLst/>
              <a:cxnLst/>
              <a:rect l="0" t="0" r="0" b="0"/>
              <a:pathLst>
                <a:path w="147522" h="150224">
                  <a:moveTo>
                    <a:pt x="121396" y="0"/>
                  </a:moveTo>
                  <a:lnTo>
                    <a:pt x="115772" y="0"/>
                  </a:lnTo>
                  <a:lnTo>
                    <a:pt x="88500" y="12275"/>
                  </a:lnTo>
                  <a:lnTo>
                    <a:pt x="56051" y="29059"/>
                  </a:lnTo>
                  <a:lnTo>
                    <a:pt x="23420" y="53642"/>
                  </a:lnTo>
                  <a:lnTo>
                    <a:pt x="7297" y="68790"/>
                  </a:lnTo>
                  <a:lnTo>
                    <a:pt x="1743" y="83793"/>
                  </a:lnTo>
                  <a:lnTo>
                    <a:pt x="0" y="100378"/>
                  </a:lnTo>
                  <a:lnTo>
                    <a:pt x="1643" y="112588"/>
                  </a:lnTo>
                  <a:lnTo>
                    <a:pt x="8664" y="122852"/>
                  </a:lnTo>
                  <a:lnTo>
                    <a:pt x="19042" y="131527"/>
                  </a:lnTo>
                  <a:lnTo>
                    <a:pt x="45378" y="143009"/>
                  </a:lnTo>
                  <a:lnTo>
                    <a:pt x="71778" y="148086"/>
                  </a:lnTo>
                  <a:lnTo>
                    <a:pt x="100646" y="149589"/>
                  </a:lnTo>
                  <a:lnTo>
                    <a:pt x="147521" y="1502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6"/>
            <p:cNvSpPr/>
            <p:nvPr/>
          </p:nvSpPr>
          <p:spPr>
            <a:xfrm>
              <a:off x="5434149" y="2436223"/>
              <a:ext cx="19595" cy="111035"/>
            </a:xfrm>
            <a:custGeom>
              <a:avLst/>
              <a:gdLst/>
              <a:ahLst/>
              <a:cxnLst/>
              <a:rect l="0" t="0" r="0" b="0"/>
              <a:pathLst>
                <a:path w="19595" h="111035">
                  <a:moveTo>
                    <a:pt x="0" y="0"/>
                  </a:moveTo>
                  <a:lnTo>
                    <a:pt x="725" y="20843"/>
                  </a:lnTo>
                  <a:lnTo>
                    <a:pt x="10414" y="53030"/>
                  </a:lnTo>
                  <a:lnTo>
                    <a:pt x="19594" y="1110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7"/>
            <p:cNvSpPr/>
            <p:nvPr/>
          </p:nvSpPr>
          <p:spPr>
            <a:xfrm>
              <a:off x="5447211" y="2318657"/>
              <a:ext cx="6533" cy="13064"/>
            </a:xfrm>
            <a:custGeom>
              <a:avLst/>
              <a:gdLst/>
              <a:ahLst/>
              <a:cxnLst/>
              <a:rect l="0" t="0" r="0" b="0"/>
              <a:pathLst>
                <a:path w="6533" h="13064">
                  <a:moveTo>
                    <a:pt x="6532" y="1306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8"/>
            <p:cNvSpPr/>
            <p:nvPr/>
          </p:nvSpPr>
          <p:spPr>
            <a:xfrm>
              <a:off x="5590903" y="2292531"/>
              <a:ext cx="58783" cy="267790"/>
            </a:xfrm>
            <a:custGeom>
              <a:avLst/>
              <a:gdLst/>
              <a:ahLst/>
              <a:cxnLst/>
              <a:rect l="0" t="0" r="0" b="0"/>
              <a:pathLst>
                <a:path w="58783" h="267790">
                  <a:moveTo>
                    <a:pt x="0" y="0"/>
                  </a:moveTo>
                  <a:lnTo>
                    <a:pt x="3467" y="3468"/>
                  </a:lnTo>
                  <a:lnTo>
                    <a:pt x="15353" y="33535"/>
                  </a:lnTo>
                  <a:lnTo>
                    <a:pt x="23971" y="64171"/>
                  </a:lnTo>
                  <a:lnTo>
                    <a:pt x="30486" y="89569"/>
                  </a:lnTo>
                  <a:lnTo>
                    <a:pt x="36287" y="116205"/>
                  </a:lnTo>
                  <a:lnTo>
                    <a:pt x="39055" y="146030"/>
                  </a:lnTo>
                  <a:lnTo>
                    <a:pt x="43422" y="173574"/>
                  </a:lnTo>
                  <a:lnTo>
                    <a:pt x="45765" y="199395"/>
                  </a:lnTo>
                  <a:lnTo>
                    <a:pt x="50755" y="227992"/>
                  </a:lnTo>
                  <a:lnTo>
                    <a:pt x="58782" y="267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9"/>
            <p:cNvSpPr/>
            <p:nvPr/>
          </p:nvSpPr>
          <p:spPr>
            <a:xfrm>
              <a:off x="5538651" y="2442754"/>
              <a:ext cx="209007" cy="26127"/>
            </a:xfrm>
            <a:custGeom>
              <a:avLst/>
              <a:gdLst/>
              <a:ahLst/>
              <a:cxnLst/>
              <a:rect l="0" t="0" r="0" b="0"/>
              <a:pathLst>
                <a:path w="209007" h="26127">
                  <a:moveTo>
                    <a:pt x="0" y="0"/>
                  </a:moveTo>
                  <a:lnTo>
                    <a:pt x="6666" y="726"/>
                  </a:lnTo>
                  <a:lnTo>
                    <a:pt x="35184" y="7105"/>
                  </a:lnTo>
                  <a:lnTo>
                    <a:pt x="59180" y="11141"/>
                  </a:lnTo>
                  <a:lnTo>
                    <a:pt x="81940" y="15354"/>
                  </a:lnTo>
                  <a:lnTo>
                    <a:pt x="111687" y="18338"/>
                  </a:lnTo>
                  <a:lnTo>
                    <a:pt x="133821" y="20971"/>
                  </a:lnTo>
                  <a:lnTo>
                    <a:pt x="164958" y="24598"/>
                  </a:lnTo>
                  <a:lnTo>
                    <a:pt x="209006" y="26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0"/>
            <p:cNvSpPr/>
            <p:nvPr/>
          </p:nvSpPr>
          <p:spPr>
            <a:xfrm>
              <a:off x="5812971" y="2398705"/>
              <a:ext cx="168391" cy="337964"/>
            </a:xfrm>
            <a:custGeom>
              <a:avLst/>
              <a:gdLst/>
              <a:ahLst/>
              <a:cxnLst/>
              <a:rect l="0" t="0" r="0" b="0"/>
              <a:pathLst>
                <a:path w="168391" h="337964">
                  <a:moveTo>
                    <a:pt x="0" y="70175"/>
                  </a:moveTo>
                  <a:lnTo>
                    <a:pt x="30336" y="70175"/>
                  </a:lnTo>
                  <a:lnTo>
                    <a:pt x="55435" y="70175"/>
                  </a:lnTo>
                  <a:lnTo>
                    <a:pt x="86022" y="70175"/>
                  </a:lnTo>
                  <a:lnTo>
                    <a:pt x="111767" y="63240"/>
                  </a:lnTo>
                  <a:lnTo>
                    <a:pt x="131975" y="51993"/>
                  </a:lnTo>
                  <a:lnTo>
                    <a:pt x="151080" y="35190"/>
                  </a:lnTo>
                  <a:lnTo>
                    <a:pt x="165002" y="13549"/>
                  </a:lnTo>
                  <a:lnTo>
                    <a:pt x="168390" y="3968"/>
                  </a:lnTo>
                  <a:lnTo>
                    <a:pt x="168141" y="2088"/>
                  </a:lnTo>
                  <a:lnTo>
                    <a:pt x="167248" y="835"/>
                  </a:lnTo>
                  <a:lnTo>
                    <a:pt x="165928" y="0"/>
                  </a:lnTo>
                  <a:lnTo>
                    <a:pt x="164322" y="169"/>
                  </a:lnTo>
                  <a:lnTo>
                    <a:pt x="160601" y="2291"/>
                  </a:lnTo>
                  <a:lnTo>
                    <a:pt x="147811" y="25211"/>
                  </a:lnTo>
                  <a:lnTo>
                    <a:pt x="137544" y="57692"/>
                  </a:lnTo>
                  <a:lnTo>
                    <a:pt x="130743" y="85345"/>
                  </a:lnTo>
                  <a:lnTo>
                    <a:pt x="122196" y="116519"/>
                  </a:lnTo>
                  <a:lnTo>
                    <a:pt x="112406" y="148737"/>
                  </a:lnTo>
                  <a:lnTo>
                    <a:pt x="104910" y="181264"/>
                  </a:lnTo>
                  <a:lnTo>
                    <a:pt x="96157" y="211947"/>
                  </a:lnTo>
                  <a:lnTo>
                    <a:pt x="88241" y="239423"/>
                  </a:lnTo>
                  <a:lnTo>
                    <a:pt x="85897" y="269820"/>
                  </a:lnTo>
                  <a:lnTo>
                    <a:pt x="85201" y="300598"/>
                  </a:lnTo>
                  <a:lnTo>
                    <a:pt x="84909" y="3379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" name="SMARTInkShape-Group2"/>
          <p:cNvGrpSpPr/>
          <p:nvPr/>
        </p:nvGrpSpPr>
        <p:grpSpPr>
          <a:xfrm>
            <a:off x="587829" y="2155371"/>
            <a:ext cx="1254035" cy="607424"/>
            <a:chOff x="587829" y="2155371"/>
            <a:chExt cx="1254035" cy="607424"/>
          </a:xfrm>
        </p:grpSpPr>
        <p:sp>
          <p:nvSpPr>
            <p:cNvPr id="18" name="SMARTInkShape-11"/>
            <p:cNvSpPr/>
            <p:nvPr/>
          </p:nvSpPr>
          <p:spPr>
            <a:xfrm>
              <a:off x="587829" y="2338251"/>
              <a:ext cx="180581" cy="241159"/>
            </a:xfrm>
            <a:custGeom>
              <a:avLst/>
              <a:gdLst/>
              <a:ahLst/>
              <a:cxnLst/>
              <a:rect l="0" t="0" r="0" b="0"/>
              <a:pathLst>
                <a:path w="180581" h="241159">
                  <a:moveTo>
                    <a:pt x="176348" y="0"/>
                  </a:moveTo>
                  <a:lnTo>
                    <a:pt x="172881" y="3468"/>
                  </a:lnTo>
                  <a:lnTo>
                    <a:pt x="149921" y="9091"/>
                  </a:lnTo>
                  <a:lnTo>
                    <a:pt x="119008" y="18821"/>
                  </a:lnTo>
                  <a:lnTo>
                    <a:pt x="90335" y="30896"/>
                  </a:lnTo>
                  <a:lnTo>
                    <a:pt x="59854" y="43491"/>
                  </a:lnTo>
                  <a:lnTo>
                    <a:pt x="36668" y="56483"/>
                  </a:lnTo>
                  <a:lnTo>
                    <a:pt x="37508" y="58701"/>
                  </a:lnTo>
                  <a:lnTo>
                    <a:pt x="44247" y="65036"/>
                  </a:lnTo>
                  <a:lnTo>
                    <a:pt x="76382" y="79989"/>
                  </a:lnTo>
                  <a:lnTo>
                    <a:pt x="103911" y="91918"/>
                  </a:lnTo>
                  <a:lnTo>
                    <a:pt x="135753" y="108952"/>
                  </a:lnTo>
                  <a:lnTo>
                    <a:pt x="166045" y="127019"/>
                  </a:lnTo>
                  <a:lnTo>
                    <a:pt x="174913" y="138459"/>
                  </a:lnTo>
                  <a:lnTo>
                    <a:pt x="179339" y="150800"/>
                  </a:lnTo>
                  <a:lnTo>
                    <a:pt x="180580" y="163543"/>
                  </a:lnTo>
                  <a:lnTo>
                    <a:pt x="173582" y="195977"/>
                  </a:lnTo>
                  <a:lnTo>
                    <a:pt x="165684" y="207086"/>
                  </a:lnTo>
                  <a:lnTo>
                    <a:pt x="147063" y="221500"/>
                  </a:lnTo>
                  <a:lnTo>
                    <a:pt x="114764" y="235906"/>
                  </a:lnTo>
                  <a:lnTo>
                    <a:pt x="89078" y="239958"/>
                  </a:lnTo>
                  <a:lnTo>
                    <a:pt x="63082" y="241158"/>
                  </a:lnTo>
                  <a:lnTo>
                    <a:pt x="36995" y="234579"/>
                  </a:lnTo>
                  <a:lnTo>
                    <a:pt x="0" y="2155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2"/>
            <p:cNvSpPr/>
            <p:nvPr/>
          </p:nvSpPr>
          <p:spPr>
            <a:xfrm>
              <a:off x="868680" y="2403566"/>
              <a:ext cx="58784" cy="359229"/>
            </a:xfrm>
            <a:custGeom>
              <a:avLst/>
              <a:gdLst/>
              <a:ahLst/>
              <a:cxnLst/>
              <a:rect l="0" t="0" r="0" b="0"/>
              <a:pathLst>
                <a:path w="58784" h="359229">
                  <a:moveTo>
                    <a:pt x="0" y="0"/>
                  </a:moveTo>
                  <a:lnTo>
                    <a:pt x="3467" y="30739"/>
                  </a:lnTo>
                  <a:lnTo>
                    <a:pt x="5624" y="55150"/>
                  </a:lnTo>
                  <a:lnTo>
                    <a:pt x="9730" y="84235"/>
                  </a:lnTo>
                  <a:lnTo>
                    <a:pt x="13517" y="107106"/>
                  </a:lnTo>
                  <a:lnTo>
                    <a:pt x="17619" y="131785"/>
                  </a:lnTo>
                  <a:lnTo>
                    <a:pt x="21861" y="157268"/>
                  </a:lnTo>
                  <a:lnTo>
                    <a:pt x="26165" y="183108"/>
                  </a:lnTo>
                  <a:lnTo>
                    <a:pt x="29772" y="209107"/>
                  </a:lnTo>
                  <a:lnTo>
                    <a:pt x="31375" y="235176"/>
                  </a:lnTo>
                  <a:lnTo>
                    <a:pt x="35744" y="267398"/>
                  </a:lnTo>
                  <a:lnTo>
                    <a:pt x="41635" y="298798"/>
                  </a:lnTo>
                  <a:lnTo>
                    <a:pt x="44510" y="324148"/>
                  </a:lnTo>
                  <a:lnTo>
                    <a:pt x="48829" y="345447"/>
                  </a:lnTo>
                  <a:lnTo>
                    <a:pt x="58783" y="359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3"/>
            <p:cNvSpPr/>
            <p:nvPr/>
          </p:nvSpPr>
          <p:spPr>
            <a:xfrm>
              <a:off x="862149" y="2364995"/>
              <a:ext cx="217766" cy="175582"/>
            </a:xfrm>
            <a:custGeom>
              <a:avLst/>
              <a:gdLst/>
              <a:ahLst/>
              <a:cxnLst/>
              <a:rect l="0" t="0" r="0" b="0"/>
              <a:pathLst>
                <a:path w="217766" h="175582">
                  <a:moveTo>
                    <a:pt x="0" y="18976"/>
                  </a:moveTo>
                  <a:lnTo>
                    <a:pt x="0" y="15509"/>
                  </a:lnTo>
                  <a:lnTo>
                    <a:pt x="17336" y="6418"/>
                  </a:lnTo>
                  <a:lnTo>
                    <a:pt x="41986" y="1467"/>
                  </a:lnTo>
                  <a:lnTo>
                    <a:pt x="71142" y="0"/>
                  </a:lnTo>
                  <a:lnTo>
                    <a:pt x="94030" y="1592"/>
                  </a:lnTo>
                  <a:lnTo>
                    <a:pt x="117265" y="6170"/>
                  </a:lnTo>
                  <a:lnTo>
                    <a:pt x="147392" y="20262"/>
                  </a:lnTo>
                  <a:lnTo>
                    <a:pt x="177525" y="35403"/>
                  </a:lnTo>
                  <a:lnTo>
                    <a:pt x="199436" y="56904"/>
                  </a:lnTo>
                  <a:lnTo>
                    <a:pt x="214076" y="84042"/>
                  </a:lnTo>
                  <a:lnTo>
                    <a:pt x="216740" y="90656"/>
                  </a:lnTo>
                  <a:lnTo>
                    <a:pt x="217765" y="103811"/>
                  </a:lnTo>
                  <a:lnTo>
                    <a:pt x="215076" y="116915"/>
                  </a:lnTo>
                  <a:lnTo>
                    <a:pt x="209042" y="129996"/>
                  </a:lnTo>
                  <a:lnTo>
                    <a:pt x="197652" y="141132"/>
                  </a:lnTo>
                  <a:lnTo>
                    <a:pt x="166687" y="160107"/>
                  </a:lnTo>
                  <a:lnTo>
                    <a:pt x="141232" y="169973"/>
                  </a:lnTo>
                  <a:lnTo>
                    <a:pt x="111837" y="174025"/>
                  </a:lnTo>
                  <a:lnTo>
                    <a:pt x="83614" y="175225"/>
                  </a:lnTo>
                  <a:lnTo>
                    <a:pt x="56867" y="175581"/>
                  </a:lnTo>
                  <a:lnTo>
                    <a:pt x="13062" y="162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4"/>
            <p:cNvSpPr/>
            <p:nvPr/>
          </p:nvSpPr>
          <p:spPr>
            <a:xfrm>
              <a:off x="1143000" y="2370374"/>
              <a:ext cx="185511" cy="176884"/>
            </a:xfrm>
            <a:custGeom>
              <a:avLst/>
              <a:gdLst/>
              <a:ahLst/>
              <a:cxnLst/>
              <a:rect l="0" t="0" r="0" b="0"/>
              <a:pathLst>
                <a:path w="185511" h="176884">
                  <a:moveTo>
                    <a:pt x="0" y="98506"/>
                  </a:moveTo>
                  <a:lnTo>
                    <a:pt x="12911" y="96571"/>
                  </a:lnTo>
                  <a:lnTo>
                    <a:pt x="42626" y="92882"/>
                  </a:lnTo>
                  <a:lnTo>
                    <a:pt x="71960" y="86940"/>
                  </a:lnTo>
                  <a:lnTo>
                    <a:pt x="96473" y="80161"/>
                  </a:lnTo>
                  <a:lnTo>
                    <a:pt x="128827" y="65236"/>
                  </a:lnTo>
                  <a:lnTo>
                    <a:pt x="156398" y="48311"/>
                  </a:lnTo>
                  <a:lnTo>
                    <a:pt x="176243" y="31866"/>
                  </a:lnTo>
                  <a:lnTo>
                    <a:pt x="183559" y="19540"/>
                  </a:lnTo>
                  <a:lnTo>
                    <a:pt x="185510" y="13205"/>
                  </a:lnTo>
                  <a:lnTo>
                    <a:pt x="185359" y="8255"/>
                  </a:lnTo>
                  <a:lnTo>
                    <a:pt x="183807" y="4230"/>
                  </a:lnTo>
                  <a:lnTo>
                    <a:pt x="181321" y="821"/>
                  </a:lnTo>
                  <a:lnTo>
                    <a:pt x="175309" y="0"/>
                  </a:lnTo>
                  <a:lnTo>
                    <a:pt x="146770" y="5779"/>
                  </a:lnTo>
                  <a:lnTo>
                    <a:pt x="115011" y="16683"/>
                  </a:lnTo>
                  <a:lnTo>
                    <a:pt x="83345" y="29832"/>
                  </a:lnTo>
                  <a:lnTo>
                    <a:pt x="55981" y="47194"/>
                  </a:lnTo>
                  <a:lnTo>
                    <a:pt x="23553" y="79035"/>
                  </a:lnTo>
                  <a:lnTo>
                    <a:pt x="17725" y="97836"/>
                  </a:lnTo>
                  <a:lnTo>
                    <a:pt x="16586" y="118528"/>
                  </a:lnTo>
                  <a:lnTo>
                    <a:pt x="20918" y="134982"/>
                  </a:lnTo>
                  <a:lnTo>
                    <a:pt x="29617" y="147616"/>
                  </a:lnTo>
                  <a:lnTo>
                    <a:pt x="41466" y="157344"/>
                  </a:lnTo>
                  <a:lnTo>
                    <a:pt x="72726" y="169503"/>
                  </a:lnTo>
                  <a:lnTo>
                    <a:pt x="137160" y="176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5"/>
            <p:cNvSpPr/>
            <p:nvPr/>
          </p:nvSpPr>
          <p:spPr>
            <a:xfrm>
              <a:off x="1363198" y="2373758"/>
              <a:ext cx="204346" cy="157052"/>
            </a:xfrm>
            <a:custGeom>
              <a:avLst/>
              <a:gdLst/>
              <a:ahLst/>
              <a:cxnLst/>
              <a:rect l="0" t="0" r="0" b="0"/>
              <a:pathLst>
                <a:path w="204346" h="157052">
                  <a:moveTo>
                    <a:pt x="34528" y="121248"/>
                  </a:moveTo>
                  <a:lnTo>
                    <a:pt x="34528" y="117780"/>
                  </a:lnTo>
                  <a:lnTo>
                    <a:pt x="38398" y="114143"/>
                  </a:lnTo>
                  <a:lnTo>
                    <a:pt x="65786" y="98541"/>
                  </a:lnTo>
                  <a:lnTo>
                    <a:pt x="94130" y="77582"/>
                  </a:lnTo>
                  <a:lnTo>
                    <a:pt x="123480" y="51568"/>
                  </a:lnTo>
                  <a:lnTo>
                    <a:pt x="140421" y="33434"/>
                  </a:lnTo>
                  <a:lnTo>
                    <a:pt x="146422" y="21985"/>
                  </a:lnTo>
                  <a:lnTo>
                    <a:pt x="147637" y="11575"/>
                  </a:lnTo>
                  <a:lnTo>
                    <a:pt x="146946" y="6767"/>
                  </a:lnTo>
                  <a:lnTo>
                    <a:pt x="142130" y="3561"/>
                  </a:lnTo>
                  <a:lnTo>
                    <a:pt x="125168" y="0"/>
                  </a:lnTo>
                  <a:lnTo>
                    <a:pt x="101540" y="1462"/>
                  </a:lnTo>
                  <a:lnTo>
                    <a:pt x="77284" y="9959"/>
                  </a:lnTo>
                  <a:lnTo>
                    <a:pt x="51711" y="21669"/>
                  </a:lnTo>
                  <a:lnTo>
                    <a:pt x="23005" y="43843"/>
                  </a:lnTo>
                  <a:lnTo>
                    <a:pt x="8052" y="62753"/>
                  </a:lnTo>
                  <a:lnTo>
                    <a:pt x="1473" y="75655"/>
                  </a:lnTo>
                  <a:lnTo>
                    <a:pt x="0" y="92518"/>
                  </a:lnTo>
                  <a:lnTo>
                    <a:pt x="2491" y="110656"/>
                  </a:lnTo>
                  <a:lnTo>
                    <a:pt x="8436" y="125975"/>
                  </a:lnTo>
                  <a:lnTo>
                    <a:pt x="19786" y="138105"/>
                  </a:lnTo>
                  <a:lnTo>
                    <a:pt x="26878" y="143371"/>
                  </a:lnTo>
                  <a:lnTo>
                    <a:pt x="44432" y="149223"/>
                  </a:lnTo>
                  <a:lnTo>
                    <a:pt x="74716" y="154453"/>
                  </a:lnTo>
                  <a:lnTo>
                    <a:pt x="97383" y="157051"/>
                  </a:lnTo>
                  <a:lnTo>
                    <a:pt x="124391" y="155787"/>
                  </a:lnTo>
                  <a:lnTo>
                    <a:pt x="149457" y="154741"/>
                  </a:lnTo>
                  <a:lnTo>
                    <a:pt x="180099" y="152217"/>
                  </a:lnTo>
                  <a:lnTo>
                    <a:pt x="204345" y="1473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6"/>
            <p:cNvSpPr/>
            <p:nvPr/>
          </p:nvSpPr>
          <p:spPr>
            <a:xfrm>
              <a:off x="1630910" y="2366275"/>
              <a:ext cx="206982" cy="133771"/>
            </a:xfrm>
            <a:custGeom>
              <a:avLst/>
              <a:gdLst/>
              <a:ahLst/>
              <a:cxnLst/>
              <a:rect l="0" t="0" r="0" b="0"/>
              <a:pathLst>
                <a:path w="206982" h="133771">
                  <a:moveTo>
                    <a:pt x="197890" y="43822"/>
                  </a:moveTo>
                  <a:lnTo>
                    <a:pt x="197890" y="40355"/>
                  </a:lnTo>
                  <a:lnTo>
                    <a:pt x="206981" y="15911"/>
                  </a:lnTo>
                  <a:lnTo>
                    <a:pt x="204676" y="11426"/>
                  </a:lnTo>
                  <a:lnTo>
                    <a:pt x="192439" y="4507"/>
                  </a:lnTo>
                  <a:lnTo>
                    <a:pt x="168617" y="0"/>
                  </a:lnTo>
                  <a:lnTo>
                    <a:pt x="139707" y="5599"/>
                  </a:lnTo>
                  <a:lnTo>
                    <a:pt x="108160" y="16450"/>
                  </a:lnTo>
                  <a:lnTo>
                    <a:pt x="79299" y="28858"/>
                  </a:lnTo>
                  <a:lnTo>
                    <a:pt x="48895" y="41727"/>
                  </a:lnTo>
                  <a:lnTo>
                    <a:pt x="27308" y="58199"/>
                  </a:lnTo>
                  <a:lnTo>
                    <a:pt x="4355" y="87780"/>
                  </a:lnTo>
                  <a:lnTo>
                    <a:pt x="1375" y="92721"/>
                  </a:lnTo>
                  <a:lnTo>
                    <a:pt x="0" y="104018"/>
                  </a:lnTo>
                  <a:lnTo>
                    <a:pt x="649" y="110078"/>
                  </a:lnTo>
                  <a:lnTo>
                    <a:pt x="2533" y="114844"/>
                  </a:lnTo>
                  <a:lnTo>
                    <a:pt x="8497" y="122075"/>
                  </a:lnTo>
                  <a:lnTo>
                    <a:pt x="26949" y="130226"/>
                  </a:lnTo>
                  <a:lnTo>
                    <a:pt x="50801" y="133770"/>
                  </a:lnTo>
                  <a:lnTo>
                    <a:pt x="76253" y="131353"/>
                  </a:lnTo>
                  <a:lnTo>
                    <a:pt x="105647" y="122573"/>
                  </a:lnTo>
                  <a:lnTo>
                    <a:pt x="137337" y="107312"/>
                  </a:lnTo>
                  <a:lnTo>
                    <a:pt x="162773" y="92469"/>
                  </a:lnTo>
                  <a:lnTo>
                    <a:pt x="197890" y="69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7"/>
            <p:cNvSpPr/>
            <p:nvPr/>
          </p:nvSpPr>
          <p:spPr>
            <a:xfrm>
              <a:off x="1780891" y="2155371"/>
              <a:ext cx="60973" cy="372293"/>
            </a:xfrm>
            <a:custGeom>
              <a:avLst/>
              <a:gdLst/>
              <a:ahLst/>
              <a:cxnLst/>
              <a:rect l="0" t="0" r="0" b="0"/>
              <a:pathLst>
                <a:path w="60973" h="372293">
                  <a:moveTo>
                    <a:pt x="28315" y="0"/>
                  </a:moveTo>
                  <a:lnTo>
                    <a:pt x="21380" y="0"/>
                  </a:lnTo>
                  <a:lnTo>
                    <a:pt x="14105" y="3871"/>
                  </a:lnTo>
                  <a:lnTo>
                    <a:pt x="10133" y="6935"/>
                  </a:lnTo>
                  <a:lnTo>
                    <a:pt x="1075" y="21649"/>
                  </a:lnTo>
                  <a:lnTo>
                    <a:pt x="0" y="35506"/>
                  </a:lnTo>
                  <a:lnTo>
                    <a:pt x="1541" y="61562"/>
                  </a:lnTo>
                  <a:lnTo>
                    <a:pt x="1997" y="94199"/>
                  </a:lnTo>
                  <a:lnTo>
                    <a:pt x="2104" y="118792"/>
                  </a:lnTo>
                  <a:lnTo>
                    <a:pt x="2151" y="144237"/>
                  </a:lnTo>
                  <a:lnTo>
                    <a:pt x="4107" y="170060"/>
                  </a:lnTo>
                  <a:lnTo>
                    <a:pt x="7396" y="196051"/>
                  </a:lnTo>
                  <a:lnTo>
                    <a:pt x="11277" y="222117"/>
                  </a:lnTo>
                  <a:lnTo>
                    <a:pt x="15420" y="246281"/>
                  </a:lnTo>
                  <a:lnTo>
                    <a:pt x="19681" y="269115"/>
                  </a:lnTo>
                  <a:lnTo>
                    <a:pt x="26885" y="301646"/>
                  </a:lnTo>
                  <a:lnTo>
                    <a:pt x="37890" y="329266"/>
                  </a:lnTo>
                  <a:lnTo>
                    <a:pt x="60972" y="372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SMARTInkShape-Group3"/>
          <p:cNvGrpSpPr/>
          <p:nvPr/>
        </p:nvGrpSpPr>
        <p:grpSpPr>
          <a:xfrm>
            <a:off x="4378882" y="2690948"/>
            <a:ext cx="2929212" cy="418013"/>
            <a:chOff x="4378882" y="2690948"/>
            <a:chExt cx="2929212" cy="418013"/>
          </a:xfrm>
        </p:grpSpPr>
        <p:sp>
          <p:nvSpPr>
            <p:cNvPr id="26" name="SMARTInkShape-18"/>
            <p:cNvSpPr/>
            <p:nvPr/>
          </p:nvSpPr>
          <p:spPr>
            <a:xfrm>
              <a:off x="4378882" y="2847870"/>
              <a:ext cx="212713" cy="202308"/>
            </a:xfrm>
            <a:custGeom>
              <a:avLst/>
              <a:gdLst/>
              <a:ahLst/>
              <a:cxnLst/>
              <a:rect l="0" t="0" r="0" b="0"/>
              <a:pathLst>
                <a:path w="212713" h="202308">
                  <a:moveTo>
                    <a:pt x="160461" y="39021"/>
                  </a:moveTo>
                  <a:lnTo>
                    <a:pt x="159735" y="24830"/>
                  </a:lnTo>
                  <a:lnTo>
                    <a:pt x="156993" y="18684"/>
                  </a:lnTo>
                  <a:lnTo>
                    <a:pt x="144436" y="4209"/>
                  </a:lnTo>
                  <a:lnTo>
                    <a:pt x="138165" y="1299"/>
                  </a:lnTo>
                  <a:lnTo>
                    <a:pt x="123459" y="0"/>
                  </a:lnTo>
                  <a:lnTo>
                    <a:pt x="98858" y="6817"/>
                  </a:lnTo>
                  <a:lnTo>
                    <a:pt x="69028" y="27338"/>
                  </a:lnTo>
                  <a:lnTo>
                    <a:pt x="45881" y="46687"/>
                  </a:lnTo>
                  <a:lnTo>
                    <a:pt x="22385" y="78864"/>
                  </a:lnTo>
                  <a:lnTo>
                    <a:pt x="7306" y="104529"/>
                  </a:lnTo>
                  <a:lnTo>
                    <a:pt x="177" y="132454"/>
                  </a:lnTo>
                  <a:lnTo>
                    <a:pt x="0" y="157903"/>
                  </a:lnTo>
                  <a:lnTo>
                    <a:pt x="1235" y="163996"/>
                  </a:lnTo>
                  <a:lnTo>
                    <a:pt x="5688" y="169509"/>
                  </a:lnTo>
                  <a:lnTo>
                    <a:pt x="20311" y="179505"/>
                  </a:lnTo>
                  <a:lnTo>
                    <a:pt x="35035" y="182981"/>
                  </a:lnTo>
                  <a:lnTo>
                    <a:pt x="53628" y="180857"/>
                  </a:lnTo>
                  <a:lnTo>
                    <a:pt x="70266" y="173696"/>
                  </a:lnTo>
                  <a:lnTo>
                    <a:pt x="101116" y="153357"/>
                  </a:lnTo>
                  <a:lnTo>
                    <a:pt x="125265" y="123505"/>
                  </a:lnTo>
                  <a:lnTo>
                    <a:pt x="142973" y="96994"/>
                  </a:lnTo>
                  <a:lnTo>
                    <a:pt x="156576" y="68427"/>
                  </a:lnTo>
                  <a:lnTo>
                    <a:pt x="165164" y="40771"/>
                  </a:lnTo>
                  <a:lnTo>
                    <a:pt x="169324" y="36170"/>
                  </a:lnTo>
                  <a:lnTo>
                    <a:pt x="169998" y="36395"/>
                  </a:lnTo>
                  <a:lnTo>
                    <a:pt x="167532" y="61397"/>
                  </a:lnTo>
                  <a:lnTo>
                    <a:pt x="167152" y="87098"/>
                  </a:lnTo>
                  <a:lnTo>
                    <a:pt x="168999" y="110221"/>
                  </a:lnTo>
                  <a:lnTo>
                    <a:pt x="172239" y="136706"/>
                  </a:lnTo>
                  <a:lnTo>
                    <a:pt x="176097" y="162991"/>
                  </a:lnTo>
                  <a:lnTo>
                    <a:pt x="182167" y="179511"/>
                  </a:lnTo>
                  <a:lnTo>
                    <a:pt x="190428" y="189273"/>
                  </a:lnTo>
                  <a:lnTo>
                    <a:pt x="212712" y="202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9"/>
            <p:cNvSpPr/>
            <p:nvPr/>
          </p:nvSpPr>
          <p:spPr>
            <a:xfrm>
              <a:off x="4636758" y="2860765"/>
              <a:ext cx="131186" cy="187976"/>
            </a:xfrm>
            <a:custGeom>
              <a:avLst/>
              <a:gdLst/>
              <a:ahLst/>
              <a:cxnLst/>
              <a:rect l="0" t="0" r="0" b="0"/>
              <a:pathLst>
                <a:path w="131186" h="187976">
                  <a:moveTo>
                    <a:pt x="131185" y="0"/>
                  </a:moveTo>
                  <a:lnTo>
                    <a:pt x="105127" y="1452"/>
                  </a:lnTo>
                  <a:lnTo>
                    <a:pt x="78947" y="12275"/>
                  </a:lnTo>
                  <a:lnTo>
                    <a:pt x="65877" y="18519"/>
                  </a:lnTo>
                  <a:lnTo>
                    <a:pt x="39746" y="42202"/>
                  </a:lnTo>
                  <a:lnTo>
                    <a:pt x="17087" y="71151"/>
                  </a:lnTo>
                  <a:lnTo>
                    <a:pt x="3116" y="94702"/>
                  </a:lnTo>
                  <a:lnTo>
                    <a:pt x="0" y="115387"/>
                  </a:lnTo>
                  <a:lnTo>
                    <a:pt x="1760" y="136192"/>
                  </a:lnTo>
                  <a:lnTo>
                    <a:pt x="7381" y="150277"/>
                  </a:lnTo>
                  <a:lnTo>
                    <a:pt x="18705" y="166366"/>
                  </a:lnTo>
                  <a:lnTo>
                    <a:pt x="30877" y="173847"/>
                  </a:lnTo>
                  <a:lnTo>
                    <a:pt x="62345" y="184564"/>
                  </a:lnTo>
                  <a:lnTo>
                    <a:pt x="87887" y="187975"/>
                  </a:lnTo>
                  <a:lnTo>
                    <a:pt x="124653" y="18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0"/>
            <p:cNvSpPr/>
            <p:nvPr/>
          </p:nvSpPr>
          <p:spPr>
            <a:xfrm>
              <a:off x="4868580" y="2873828"/>
              <a:ext cx="114901" cy="182882"/>
            </a:xfrm>
            <a:custGeom>
              <a:avLst/>
              <a:gdLst/>
              <a:ahLst/>
              <a:cxnLst/>
              <a:rect l="0" t="0" r="0" b="0"/>
              <a:pathLst>
                <a:path w="114901" h="182882">
                  <a:moveTo>
                    <a:pt x="114900" y="0"/>
                  </a:moveTo>
                  <a:lnTo>
                    <a:pt x="84160" y="12559"/>
                  </a:lnTo>
                  <a:lnTo>
                    <a:pt x="52733" y="33848"/>
                  </a:lnTo>
                  <a:lnTo>
                    <a:pt x="22871" y="65472"/>
                  </a:lnTo>
                  <a:lnTo>
                    <a:pt x="7158" y="84955"/>
                  </a:lnTo>
                  <a:lnTo>
                    <a:pt x="1700" y="97992"/>
                  </a:lnTo>
                  <a:lnTo>
                    <a:pt x="0" y="113221"/>
                  </a:lnTo>
                  <a:lnTo>
                    <a:pt x="3849" y="143372"/>
                  </a:lnTo>
                  <a:lnTo>
                    <a:pt x="10147" y="157096"/>
                  </a:lnTo>
                  <a:lnTo>
                    <a:pt x="36523" y="18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1"/>
            <p:cNvSpPr/>
            <p:nvPr/>
          </p:nvSpPr>
          <p:spPr>
            <a:xfrm>
              <a:off x="5074920" y="2898049"/>
              <a:ext cx="202475" cy="186820"/>
            </a:xfrm>
            <a:custGeom>
              <a:avLst/>
              <a:gdLst/>
              <a:ahLst/>
              <a:cxnLst/>
              <a:rect l="0" t="0" r="0" b="0"/>
              <a:pathLst>
                <a:path w="202475" h="186820">
                  <a:moveTo>
                    <a:pt x="0" y="126003"/>
                  </a:moveTo>
                  <a:lnTo>
                    <a:pt x="3467" y="126003"/>
                  </a:lnTo>
                  <a:lnTo>
                    <a:pt x="7105" y="124067"/>
                  </a:lnTo>
                  <a:lnTo>
                    <a:pt x="33861" y="108922"/>
                  </a:lnTo>
                  <a:lnTo>
                    <a:pt x="61155" y="92155"/>
                  </a:lnTo>
                  <a:lnTo>
                    <a:pt x="88683" y="68920"/>
                  </a:lnTo>
                  <a:lnTo>
                    <a:pt x="112848" y="41183"/>
                  </a:lnTo>
                  <a:lnTo>
                    <a:pt x="131468" y="17444"/>
                  </a:lnTo>
                  <a:lnTo>
                    <a:pt x="132640" y="13716"/>
                  </a:lnTo>
                  <a:lnTo>
                    <a:pt x="132695" y="10504"/>
                  </a:lnTo>
                  <a:lnTo>
                    <a:pt x="132007" y="7638"/>
                  </a:lnTo>
                  <a:lnTo>
                    <a:pt x="125434" y="2518"/>
                  </a:lnTo>
                  <a:lnTo>
                    <a:pt x="120635" y="137"/>
                  </a:lnTo>
                  <a:lnTo>
                    <a:pt x="115257" y="0"/>
                  </a:lnTo>
                  <a:lnTo>
                    <a:pt x="89049" y="8275"/>
                  </a:lnTo>
                  <a:lnTo>
                    <a:pt x="73686" y="14171"/>
                  </a:lnTo>
                  <a:lnTo>
                    <a:pt x="46084" y="35695"/>
                  </a:lnTo>
                  <a:lnTo>
                    <a:pt x="18325" y="67369"/>
                  </a:lnTo>
                  <a:lnTo>
                    <a:pt x="9112" y="80349"/>
                  </a:lnTo>
                  <a:lnTo>
                    <a:pt x="4049" y="95310"/>
                  </a:lnTo>
                  <a:lnTo>
                    <a:pt x="2525" y="110910"/>
                  </a:lnTo>
                  <a:lnTo>
                    <a:pt x="4268" y="125100"/>
                  </a:lnTo>
                  <a:lnTo>
                    <a:pt x="12795" y="145329"/>
                  </a:lnTo>
                  <a:lnTo>
                    <a:pt x="27981" y="161644"/>
                  </a:lnTo>
                  <a:lnTo>
                    <a:pt x="57833" y="179435"/>
                  </a:lnTo>
                  <a:lnTo>
                    <a:pt x="74568" y="185552"/>
                  </a:lnTo>
                  <a:lnTo>
                    <a:pt x="95552" y="186819"/>
                  </a:lnTo>
                  <a:lnTo>
                    <a:pt x="118668" y="184963"/>
                  </a:lnTo>
                  <a:lnTo>
                    <a:pt x="141036" y="181720"/>
                  </a:lnTo>
                  <a:lnTo>
                    <a:pt x="202474" y="165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2"/>
            <p:cNvSpPr/>
            <p:nvPr/>
          </p:nvSpPr>
          <p:spPr>
            <a:xfrm>
              <a:off x="5323114" y="2815046"/>
              <a:ext cx="65316" cy="293915"/>
            </a:xfrm>
            <a:custGeom>
              <a:avLst/>
              <a:gdLst/>
              <a:ahLst/>
              <a:cxnLst/>
              <a:rect l="0" t="0" r="0" b="0"/>
              <a:pathLst>
                <a:path w="65316" h="293915">
                  <a:moveTo>
                    <a:pt x="0" y="0"/>
                  </a:moveTo>
                  <a:lnTo>
                    <a:pt x="1936" y="21314"/>
                  </a:lnTo>
                  <a:lnTo>
                    <a:pt x="5624" y="49527"/>
                  </a:lnTo>
                  <a:lnTo>
                    <a:pt x="9731" y="77973"/>
                  </a:lnTo>
                  <a:lnTo>
                    <a:pt x="15543" y="109382"/>
                  </a:lnTo>
                  <a:lnTo>
                    <a:pt x="17794" y="132797"/>
                  </a:lnTo>
                  <a:lnTo>
                    <a:pt x="19520" y="156992"/>
                  </a:lnTo>
                  <a:lnTo>
                    <a:pt x="22707" y="179841"/>
                  </a:lnTo>
                  <a:lnTo>
                    <a:pt x="26541" y="202091"/>
                  </a:lnTo>
                  <a:lnTo>
                    <a:pt x="32781" y="231147"/>
                  </a:lnTo>
                  <a:lnTo>
                    <a:pt x="41391" y="260470"/>
                  </a:lnTo>
                  <a:lnTo>
                    <a:pt x="47904" y="277151"/>
                  </a:lnTo>
                  <a:lnTo>
                    <a:pt x="65315" y="293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3"/>
            <p:cNvSpPr/>
            <p:nvPr/>
          </p:nvSpPr>
          <p:spPr>
            <a:xfrm>
              <a:off x="5421085" y="2897447"/>
              <a:ext cx="287385" cy="204475"/>
            </a:xfrm>
            <a:custGeom>
              <a:avLst/>
              <a:gdLst/>
              <a:ahLst/>
              <a:cxnLst/>
              <a:rect l="0" t="0" r="0" b="0"/>
              <a:pathLst>
                <a:path w="287385" h="204475">
                  <a:moveTo>
                    <a:pt x="0" y="126605"/>
                  </a:moveTo>
                  <a:lnTo>
                    <a:pt x="6935" y="123137"/>
                  </a:lnTo>
                  <a:lnTo>
                    <a:pt x="38740" y="118541"/>
                  </a:lnTo>
                  <a:lnTo>
                    <a:pt x="68693" y="111062"/>
                  </a:lnTo>
                  <a:lnTo>
                    <a:pt x="97441" y="104743"/>
                  </a:lnTo>
                  <a:lnTo>
                    <a:pt x="125473" y="94808"/>
                  </a:lnTo>
                  <a:lnTo>
                    <a:pt x="152162" y="86139"/>
                  </a:lnTo>
                  <a:lnTo>
                    <a:pt x="178456" y="75507"/>
                  </a:lnTo>
                  <a:lnTo>
                    <a:pt x="208132" y="58911"/>
                  </a:lnTo>
                  <a:lnTo>
                    <a:pt x="227615" y="44539"/>
                  </a:lnTo>
                  <a:lnTo>
                    <a:pt x="238081" y="30380"/>
                  </a:lnTo>
                  <a:lnTo>
                    <a:pt x="241764" y="16347"/>
                  </a:lnTo>
                  <a:lnTo>
                    <a:pt x="241731" y="9556"/>
                  </a:lnTo>
                  <a:lnTo>
                    <a:pt x="240257" y="5030"/>
                  </a:lnTo>
                  <a:lnTo>
                    <a:pt x="237823" y="2012"/>
                  </a:lnTo>
                  <a:lnTo>
                    <a:pt x="234748" y="0"/>
                  </a:lnTo>
                  <a:lnTo>
                    <a:pt x="202684" y="636"/>
                  </a:lnTo>
                  <a:lnTo>
                    <a:pt x="170282" y="8887"/>
                  </a:lnTo>
                  <a:lnTo>
                    <a:pt x="142298" y="23992"/>
                  </a:lnTo>
                  <a:lnTo>
                    <a:pt x="112154" y="42256"/>
                  </a:lnTo>
                  <a:lnTo>
                    <a:pt x="80615" y="72421"/>
                  </a:lnTo>
                  <a:lnTo>
                    <a:pt x="69454" y="86557"/>
                  </a:lnTo>
                  <a:lnTo>
                    <a:pt x="63526" y="102032"/>
                  </a:lnTo>
                  <a:lnTo>
                    <a:pt x="60189" y="127065"/>
                  </a:lnTo>
                  <a:lnTo>
                    <a:pt x="60859" y="143501"/>
                  </a:lnTo>
                  <a:lnTo>
                    <a:pt x="65996" y="158062"/>
                  </a:lnTo>
                  <a:lnTo>
                    <a:pt x="75052" y="169856"/>
                  </a:lnTo>
                  <a:lnTo>
                    <a:pt x="102072" y="189254"/>
                  </a:lnTo>
                  <a:lnTo>
                    <a:pt x="126845" y="199192"/>
                  </a:lnTo>
                  <a:lnTo>
                    <a:pt x="147816" y="202409"/>
                  </a:lnTo>
                  <a:lnTo>
                    <a:pt x="170926" y="203838"/>
                  </a:lnTo>
                  <a:lnTo>
                    <a:pt x="193291" y="204474"/>
                  </a:lnTo>
                  <a:lnTo>
                    <a:pt x="215326" y="202820"/>
                  </a:lnTo>
                  <a:lnTo>
                    <a:pt x="244262" y="197810"/>
                  </a:lnTo>
                  <a:lnTo>
                    <a:pt x="287384" y="185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4"/>
            <p:cNvSpPr/>
            <p:nvPr/>
          </p:nvSpPr>
          <p:spPr>
            <a:xfrm>
              <a:off x="5773782" y="2919548"/>
              <a:ext cx="137162" cy="167333"/>
            </a:xfrm>
            <a:custGeom>
              <a:avLst/>
              <a:gdLst/>
              <a:ahLst/>
              <a:cxnLst/>
              <a:rect l="0" t="0" r="0" b="0"/>
              <a:pathLst>
                <a:path w="137162" h="167333">
                  <a:moveTo>
                    <a:pt x="0" y="19594"/>
                  </a:moveTo>
                  <a:lnTo>
                    <a:pt x="3468" y="23062"/>
                  </a:lnTo>
                  <a:lnTo>
                    <a:pt x="10415" y="50867"/>
                  </a:lnTo>
                  <a:lnTo>
                    <a:pt x="14476" y="83131"/>
                  </a:lnTo>
                  <a:lnTo>
                    <a:pt x="18584" y="114151"/>
                  </a:lnTo>
                  <a:lnTo>
                    <a:pt x="24631" y="142669"/>
                  </a:lnTo>
                  <a:lnTo>
                    <a:pt x="27618" y="156451"/>
                  </a:lnTo>
                  <a:lnTo>
                    <a:pt x="31662" y="167177"/>
                  </a:lnTo>
                  <a:lnTo>
                    <a:pt x="31994" y="167332"/>
                  </a:lnTo>
                  <a:lnTo>
                    <a:pt x="36038" y="143159"/>
                  </a:lnTo>
                  <a:lnTo>
                    <a:pt x="41722" y="115876"/>
                  </a:lnTo>
                  <a:lnTo>
                    <a:pt x="51471" y="89408"/>
                  </a:lnTo>
                  <a:lnTo>
                    <a:pt x="63551" y="63181"/>
                  </a:lnTo>
                  <a:lnTo>
                    <a:pt x="80637" y="34252"/>
                  </a:lnTo>
                  <a:lnTo>
                    <a:pt x="99923" y="13808"/>
                  </a:lnTo>
                  <a:lnTo>
                    <a:pt x="111176" y="6138"/>
                  </a:lnTo>
                  <a:lnTo>
                    <a:pt x="1371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5"/>
            <p:cNvSpPr/>
            <p:nvPr/>
          </p:nvSpPr>
          <p:spPr>
            <a:xfrm>
              <a:off x="5960861" y="2904812"/>
              <a:ext cx="322374" cy="163375"/>
            </a:xfrm>
            <a:custGeom>
              <a:avLst/>
              <a:gdLst/>
              <a:ahLst/>
              <a:cxnLst/>
              <a:rect l="0" t="0" r="0" b="0"/>
              <a:pathLst>
                <a:path w="322374" h="163375">
                  <a:moveTo>
                    <a:pt x="126431" y="86582"/>
                  </a:moveTo>
                  <a:lnTo>
                    <a:pt x="129897" y="86582"/>
                  </a:lnTo>
                  <a:lnTo>
                    <a:pt x="138988" y="83115"/>
                  </a:lnTo>
                  <a:lnTo>
                    <a:pt x="147407" y="77491"/>
                  </a:lnTo>
                  <a:lnTo>
                    <a:pt x="157965" y="60827"/>
                  </a:lnTo>
                  <a:lnTo>
                    <a:pt x="163351" y="34037"/>
                  </a:lnTo>
                  <a:lnTo>
                    <a:pt x="161480" y="13521"/>
                  </a:lnTo>
                  <a:lnTo>
                    <a:pt x="157054" y="8846"/>
                  </a:lnTo>
                  <a:lnTo>
                    <a:pt x="142460" y="1717"/>
                  </a:lnTo>
                  <a:lnTo>
                    <a:pt x="125814" y="0"/>
                  </a:lnTo>
                  <a:lnTo>
                    <a:pt x="100122" y="3113"/>
                  </a:lnTo>
                  <a:lnTo>
                    <a:pt x="76059" y="10567"/>
                  </a:lnTo>
                  <a:lnTo>
                    <a:pt x="44957" y="29556"/>
                  </a:lnTo>
                  <a:lnTo>
                    <a:pt x="17526" y="58761"/>
                  </a:lnTo>
                  <a:lnTo>
                    <a:pt x="3613" y="86247"/>
                  </a:lnTo>
                  <a:lnTo>
                    <a:pt x="0" y="98771"/>
                  </a:lnTo>
                  <a:lnTo>
                    <a:pt x="812" y="109174"/>
                  </a:lnTo>
                  <a:lnTo>
                    <a:pt x="9398" y="120572"/>
                  </a:lnTo>
                  <a:lnTo>
                    <a:pt x="22890" y="131443"/>
                  </a:lnTo>
                  <a:lnTo>
                    <a:pt x="46080" y="140918"/>
                  </a:lnTo>
                  <a:lnTo>
                    <a:pt x="68514" y="143321"/>
                  </a:lnTo>
                  <a:lnTo>
                    <a:pt x="87385" y="141312"/>
                  </a:lnTo>
                  <a:lnTo>
                    <a:pt x="114942" y="129166"/>
                  </a:lnTo>
                  <a:lnTo>
                    <a:pt x="141492" y="115246"/>
                  </a:lnTo>
                  <a:lnTo>
                    <a:pt x="171254" y="91599"/>
                  </a:lnTo>
                  <a:lnTo>
                    <a:pt x="196163" y="61663"/>
                  </a:lnTo>
                  <a:lnTo>
                    <a:pt x="216074" y="30833"/>
                  </a:lnTo>
                  <a:lnTo>
                    <a:pt x="216673" y="30547"/>
                  </a:lnTo>
                  <a:lnTo>
                    <a:pt x="217072" y="31083"/>
                  </a:lnTo>
                  <a:lnTo>
                    <a:pt x="217339" y="32165"/>
                  </a:lnTo>
                  <a:lnTo>
                    <a:pt x="214003" y="54035"/>
                  </a:lnTo>
                  <a:lnTo>
                    <a:pt x="217217" y="86597"/>
                  </a:lnTo>
                  <a:lnTo>
                    <a:pt x="224889" y="119241"/>
                  </a:lnTo>
                  <a:lnTo>
                    <a:pt x="236675" y="145365"/>
                  </a:lnTo>
                  <a:lnTo>
                    <a:pt x="255696" y="161492"/>
                  </a:lnTo>
                  <a:lnTo>
                    <a:pt x="264134" y="163374"/>
                  </a:lnTo>
                  <a:lnTo>
                    <a:pt x="283184" y="161594"/>
                  </a:lnTo>
                  <a:lnTo>
                    <a:pt x="322373" y="1388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6"/>
            <p:cNvSpPr/>
            <p:nvPr/>
          </p:nvSpPr>
          <p:spPr>
            <a:xfrm>
              <a:off x="6374674" y="2690948"/>
              <a:ext cx="52253" cy="411481"/>
            </a:xfrm>
            <a:custGeom>
              <a:avLst/>
              <a:gdLst/>
              <a:ahLst/>
              <a:cxnLst/>
              <a:rect l="0" t="0" r="0" b="0"/>
              <a:pathLst>
                <a:path w="52253" h="411481">
                  <a:moveTo>
                    <a:pt x="0" y="0"/>
                  </a:moveTo>
                  <a:lnTo>
                    <a:pt x="1452" y="13332"/>
                  </a:lnTo>
                  <a:lnTo>
                    <a:pt x="8977" y="42414"/>
                  </a:lnTo>
                  <a:lnTo>
                    <a:pt x="11852" y="74334"/>
                  </a:lnTo>
                  <a:lnTo>
                    <a:pt x="12525" y="95933"/>
                  </a:lnTo>
                  <a:lnTo>
                    <a:pt x="14759" y="119563"/>
                  </a:lnTo>
                  <a:lnTo>
                    <a:pt x="17446" y="145305"/>
                  </a:lnTo>
                  <a:lnTo>
                    <a:pt x="18639" y="173679"/>
                  </a:lnTo>
                  <a:lnTo>
                    <a:pt x="19169" y="203223"/>
                  </a:lnTo>
                  <a:lnTo>
                    <a:pt x="20131" y="233287"/>
                  </a:lnTo>
                  <a:lnTo>
                    <a:pt x="22978" y="263583"/>
                  </a:lnTo>
                  <a:lnTo>
                    <a:pt x="24726" y="292045"/>
                  </a:lnTo>
                  <a:lnTo>
                    <a:pt x="26229" y="318484"/>
                  </a:lnTo>
                  <a:lnTo>
                    <a:pt x="29317" y="342329"/>
                  </a:lnTo>
                  <a:lnTo>
                    <a:pt x="35134" y="372687"/>
                  </a:lnTo>
                  <a:lnTo>
                    <a:pt x="43602" y="397797"/>
                  </a:lnTo>
                  <a:lnTo>
                    <a:pt x="52252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7"/>
            <p:cNvSpPr/>
            <p:nvPr/>
          </p:nvSpPr>
          <p:spPr>
            <a:xfrm>
              <a:off x="6276703" y="2880440"/>
              <a:ext cx="274321" cy="163207"/>
            </a:xfrm>
            <a:custGeom>
              <a:avLst/>
              <a:gdLst/>
              <a:ahLst/>
              <a:cxnLst/>
              <a:rect l="0" t="0" r="0" b="0"/>
              <a:pathLst>
                <a:path w="274321" h="163207">
                  <a:moveTo>
                    <a:pt x="0" y="6451"/>
                  </a:moveTo>
                  <a:lnTo>
                    <a:pt x="29894" y="2984"/>
                  </a:lnTo>
                  <a:lnTo>
                    <a:pt x="59496" y="828"/>
                  </a:lnTo>
                  <a:lnTo>
                    <a:pt x="81597" y="324"/>
                  </a:lnTo>
                  <a:lnTo>
                    <a:pt x="105934" y="100"/>
                  </a:lnTo>
                  <a:lnTo>
                    <a:pt x="131264" y="0"/>
                  </a:lnTo>
                  <a:lnTo>
                    <a:pt x="155101" y="1891"/>
                  </a:lnTo>
                  <a:lnTo>
                    <a:pt x="177791" y="5150"/>
                  </a:lnTo>
                  <a:lnTo>
                    <a:pt x="209513" y="11791"/>
                  </a:lnTo>
                  <a:lnTo>
                    <a:pt x="225923" y="18743"/>
                  </a:lnTo>
                  <a:lnTo>
                    <a:pt x="243934" y="34284"/>
                  </a:lnTo>
                  <a:lnTo>
                    <a:pt x="254995" y="52677"/>
                  </a:lnTo>
                  <a:lnTo>
                    <a:pt x="259401" y="71915"/>
                  </a:lnTo>
                  <a:lnTo>
                    <a:pt x="260889" y="103861"/>
                  </a:lnTo>
                  <a:lnTo>
                    <a:pt x="261148" y="131672"/>
                  </a:lnTo>
                  <a:lnTo>
                    <a:pt x="261209" y="144595"/>
                  </a:lnTo>
                  <a:lnTo>
                    <a:pt x="262675" y="149347"/>
                  </a:lnTo>
                  <a:lnTo>
                    <a:pt x="274320" y="1632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8"/>
            <p:cNvSpPr/>
            <p:nvPr/>
          </p:nvSpPr>
          <p:spPr>
            <a:xfrm>
              <a:off x="6545852" y="2808514"/>
              <a:ext cx="5172" cy="6533"/>
            </a:xfrm>
            <a:custGeom>
              <a:avLst/>
              <a:gdLst/>
              <a:ahLst/>
              <a:cxnLst/>
              <a:rect l="0" t="0" r="0" b="0"/>
              <a:pathLst>
                <a:path w="5172" h="6533">
                  <a:moveTo>
                    <a:pt x="5171" y="6532"/>
                  </a:moveTo>
                  <a:lnTo>
                    <a:pt x="1703" y="6532"/>
                  </a:lnTo>
                  <a:lnTo>
                    <a:pt x="683" y="5806"/>
                  </a:lnTo>
                  <a:lnTo>
                    <a:pt x="0" y="4596"/>
                  </a:lnTo>
                  <a:lnTo>
                    <a:pt x="51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9"/>
            <p:cNvSpPr/>
            <p:nvPr/>
          </p:nvSpPr>
          <p:spPr>
            <a:xfrm>
              <a:off x="6621104" y="2867297"/>
              <a:ext cx="189332" cy="175151"/>
            </a:xfrm>
            <a:custGeom>
              <a:avLst/>
              <a:gdLst/>
              <a:ahLst/>
              <a:cxnLst/>
              <a:rect l="0" t="0" r="0" b="0"/>
              <a:pathLst>
                <a:path w="189332" h="175151">
                  <a:moveTo>
                    <a:pt x="112799" y="0"/>
                  </a:moveTo>
                  <a:lnTo>
                    <a:pt x="109331" y="6935"/>
                  </a:lnTo>
                  <a:lnTo>
                    <a:pt x="79264" y="34174"/>
                  </a:lnTo>
                  <a:lnTo>
                    <a:pt x="48628" y="59808"/>
                  </a:lnTo>
                  <a:lnTo>
                    <a:pt x="18493" y="90137"/>
                  </a:lnTo>
                  <a:lnTo>
                    <a:pt x="4785" y="110649"/>
                  </a:lnTo>
                  <a:lnTo>
                    <a:pt x="1602" y="117308"/>
                  </a:lnTo>
                  <a:lnTo>
                    <a:pt x="0" y="130515"/>
                  </a:lnTo>
                  <a:lnTo>
                    <a:pt x="2430" y="142915"/>
                  </a:lnTo>
                  <a:lnTo>
                    <a:pt x="8350" y="153264"/>
                  </a:lnTo>
                  <a:lnTo>
                    <a:pt x="23310" y="167251"/>
                  </a:lnTo>
                  <a:lnTo>
                    <a:pt x="37224" y="172306"/>
                  </a:lnTo>
                  <a:lnTo>
                    <a:pt x="63312" y="175150"/>
                  </a:lnTo>
                  <a:lnTo>
                    <a:pt x="92089" y="174058"/>
                  </a:lnTo>
                  <a:lnTo>
                    <a:pt x="110852" y="169525"/>
                  </a:lnTo>
                  <a:lnTo>
                    <a:pt x="140363" y="155458"/>
                  </a:lnTo>
                  <a:lnTo>
                    <a:pt x="162815" y="141049"/>
                  </a:lnTo>
                  <a:lnTo>
                    <a:pt x="173974" y="129454"/>
                  </a:lnTo>
                  <a:lnTo>
                    <a:pt x="184950" y="107219"/>
                  </a:lnTo>
                  <a:lnTo>
                    <a:pt x="189331" y="85713"/>
                  </a:lnTo>
                  <a:lnTo>
                    <a:pt x="187163" y="62085"/>
                  </a:lnTo>
                  <a:lnTo>
                    <a:pt x="178456" y="40167"/>
                  </a:lnTo>
                  <a:lnTo>
                    <a:pt x="166684" y="23351"/>
                  </a:lnTo>
                  <a:lnTo>
                    <a:pt x="141450" y="6118"/>
                  </a:lnTo>
                  <a:lnTo>
                    <a:pt x="1258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0"/>
            <p:cNvSpPr/>
            <p:nvPr/>
          </p:nvSpPr>
          <p:spPr>
            <a:xfrm>
              <a:off x="6929846" y="2836839"/>
              <a:ext cx="378248" cy="232933"/>
            </a:xfrm>
            <a:custGeom>
              <a:avLst/>
              <a:gdLst/>
              <a:ahLst/>
              <a:cxnLst/>
              <a:rect l="0" t="0" r="0" b="0"/>
              <a:pathLst>
                <a:path w="378248" h="232933">
                  <a:moveTo>
                    <a:pt x="0" y="95773"/>
                  </a:moveTo>
                  <a:lnTo>
                    <a:pt x="7104" y="115788"/>
                  </a:lnTo>
                  <a:lnTo>
                    <a:pt x="11885" y="146817"/>
                  </a:lnTo>
                  <a:lnTo>
                    <a:pt x="8341" y="177674"/>
                  </a:lnTo>
                  <a:lnTo>
                    <a:pt x="6769" y="197012"/>
                  </a:lnTo>
                  <a:lnTo>
                    <a:pt x="8498" y="172725"/>
                  </a:lnTo>
                  <a:lnTo>
                    <a:pt x="13646" y="143005"/>
                  </a:lnTo>
                  <a:lnTo>
                    <a:pt x="19767" y="113880"/>
                  </a:lnTo>
                  <a:lnTo>
                    <a:pt x="30047" y="82269"/>
                  </a:lnTo>
                  <a:lnTo>
                    <a:pt x="48817" y="51857"/>
                  </a:lnTo>
                  <a:lnTo>
                    <a:pt x="72763" y="26396"/>
                  </a:lnTo>
                  <a:lnTo>
                    <a:pt x="90396" y="13413"/>
                  </a:lnTo>
                  <a:lnTo>
                    <a:pt x="121450" y="2749"/>
                  </a:lnTo>
                  <a:lnTo>
                    <a:pt x="145417" y="0"/>
                  </a:lnTo>
                  <a:lnTo>
                    <a:pt x="170585" y="714"/>
                  </a:lnTo>
                  <a:lnTo>
                    <a:pt x="197009" y="4175"/>
                  </a:lnTo>
                  <a:lnTo>
                    <a:pt x="225687" y="10552"/>
                  </a:lnTo>
                  <a:lnTo>
                    <a:pt x="253431" y="18224"/>
                  </a:lnTo>
                  <a:lnTo>
                    <a:pt x="278825" y="27198"/>
                  </a:lnTo>
                  <a:lnTo>
                    <a:pt x="310166" y="45941"/>
                  </a:lnTo>
                  <a:lnTo>
                    <a:pt x="339934" y="73105"/>
                  </a:lnTo>
                  <a:lnTo>
                    <a:pt x="358914" y="100587"/>
                  </a:lnTo>
                  <a:lnTo>
                    <a:pt x="372278" y="131388"/>
                  </a:lnTo>
                  <a:lnTo>
                    <a:pt x="376884" y="163495"/>
                  </a:lnTo>
                  <a:lnTo>
                    <a:pt x="378247" y="194538"/>
                  </a:lnTo>
                  <a:lnTo>
                    <a:pt x="372290" y="23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SMARTInkShape-Group4"/>
          <p:cNvGrpSpPr/>
          <p:nvPr/>
        </p:nvGrpSpPr>
        <p:grpSpPr>
          <a:xfrm>
            <a:off x="4388259" y="3193868"/>
            <a:ext cx="3103290" cy="627019"/>
            <a:chOff x="4388259" y="3193868"/>
            <a:chExt cx="3103290" cy="627019"/>
          </a:xfrm>
        </p:grpSpPr>
        <p:sp>
          <p:nvSpPr>
            <p:cNvPr id="40" name="SMARTInkShape-31"/>
            <p:cNvSpPr/>
            <p:nvPr/>
          </p:nvSpPr>
          <p:spPr>
            <a:xfrm>
              <a:off x="4388259" y="3266607"/>
              <a:ext cx="333965" cy="343454"/>
            </a:xfrm>
            <a:custGeom>
              <a:avLst/>
              <a:gdLst/>
              <a:ahLst/>
              <a:cxnLst/>
              <a:rect l="0" t="0" r="0" b="0"/>
              <a:pathLst>
                <a:path w="333965" h="343454">
                  <a:moveTo>
                    <a:pt x="262118" y="162393"/>
                  </a:moveTo>
                  <a:lnTo>
                    <a:pt x="260183" y="149483"/>
                  </a:lnTo>
                  <a:lnTo>
                    <a:pt x="249560" y="119767"/>
                  </a:lnTo>
                  <a:lnTo>
                    <a:pt x="241780" y="108856"/>
                  </a:lnTo>
                  <a:lnTo>
                    <a:pt x="237674" y="104930"/>
                  </a:lnTo>
                  <a:lnTo>
                    <a:pt x="219564" y="102503"/>
                  </a:lnTo>
                  <a:lnTo>
                    <a:pt x="196034" y="104569"/>
                  </a:lnTo>
                  <a:lnTo>
                    <a:pt x="173481" y="110326"/>
                  </a:lnTo>
                  <a:lnTo>
                    <a:pt x="149426" y="119658"/>
                  </a:lnTo>
                  <a:lnTo>
                    <a:pt x="124947" y="132514"/>
                  </a:lnTo>
                  <a:lnTo>
                    <a:pt x="101972" y="150323"/>
                  </a:lnTo>
                  <a:lnTo>
                    <a:pt x="79666" y="168398"/>
                  </a:lnTo>
                  <a:lnTo>
                    <a:pt x="48643" y="196830"/>
                  </a:lnTo>
                  <a:lnTo>
                    <a:pt x="23002" y="226299"/>
                  </a:lnTo>
                  <a:lnTo>
                    <a:pt x="5486" y="253416"/>
                  </a:lnTo>
                  <a:lnTo>
                    <a:pt x="14" y="271065"/>
                  </a:lnTo>
                  <a:lnTo>
                    <a:pt x="0" y="288585"/>
                  </a:lnTo>
                  <a:lnTo>
                    <a:pt x="7541" y="311301"/>
                  </a:lnTo>
                  <a:lnTo>
                    <a:pt x="22435" y="328353"/>
                  </a:lnTo>
                  <a:lnTo>
                    <a:pt x="47571" y="339131"/>
                  </a:lnTo>
                  <a:lnTo>
                    <a:pt x="77999" y="343453"/>
                  </a:lnTo>
                  <a:lnTo>
                    <a:pt x="109996" y="341266"/>
                  </a:lnTo>
                  <a:lnTo>
                    <a:pt x="133548" y="335993"/>
                  </a:lnTo>
                  <a:lnTo>
                    <a:pt x="157804" y="328086"/>
                  </a:lnTo>
                  <a:lnTo>
                    <a:pt x="180680" y="317314"/>
                  </a:lnTo>
                  <a:lnTo>
                    <a:pt x="202943" y="305270"/>
                  </a:lnTo>
                  <a:lnTo>
                    <a:pt x="233941" y="282378"/>
                  </a:lnTo>
                  <a:lnTo>
                    <a:pt x="259575" y="252615"/>
                  </a:lnTo>
                  <a:lnTo>
                    <a:pt x="279024" y="220815"/>
                  </a:lnTo>
                  <a:lnTo>
                    <a:pt x="288500" y="198518"/>
                  </a:lnTo>
                  <a:lnTo>
                    <a:pt x="295131" y="174094"/>
                  </a:lnTo>
                  <a:lnTo>
                    <a:pt x="300497" y="150660"/>
                  </a:lnTo>
                  <a:lnTo>
                    <a:pt x="304575" y="127423"/>
                  </a:lnTo>
                  <a:lnTo>
                    <a:pt x="306388" y="102582"/>
                  </a:lnTo>
                  <a:lnTo>
                    <a:pt x="307409" y="71052"/>
                  </a:lnTo>
                  <a:lnTo>
                    <a:pt x="302539" y="39606"/>
                  </a:lnTo>
                  <a:lnTo>
                    <a:pt x="295947" y="19815"/>
                  </a:lnTo>
                  <a:lnTo>
                    <a:pt x="285849" y="5888"/>
                  </a:lnTo>
                  <a:lnTo>
                    <a:pt x="280406" y="2121"/>
                  </a:lnTo>
                  <a:lnTo>
                    <a:pt x="273262" y="0"/>
                  </a:lnTo>
                  <a:lnTo>
                    <a:pt x="271724" y="428"/>
                  </a:lnTo>
                  <a:lnTo>
                    <a:pt x="270700" y="1439"/>
                  </a:lnTo>
                  <a:lnTo>
                    <a:pt x="270016" y="2839"/>
                  </a:lnTo>
                  <a:lnTo>
                    <a:pt x="274134" y="31158"/>
                  </a:lnTo>
                  <a:lnTo>
                    <a:pt x="279144" y="61178"/>
                  </a:lnTo>
                  <a:lnTo>
                    <a:pt x="281677" y="93779"/>
                  </a:lnTo>
                  <a:lnTo>
                    <a:pt x="284841" y="118109"/>
                  </a:lnTo>
                  <a:lnTo>
                    <a:pt x="288667" y="143437"/>
                  </a:lnTo>
                  <a:lnTo>
                    <a:pt x="292061" y="168482"/>
                  </a:lnTo>
                  <a:lnTo>
                    <a:pt x="293568" y="191709"/>
                  </a:lnTo>
                  <a:lnTo>
                    <a:pt x="296174" y="214127"/>
                  </a:lnTo>
                  <a:lnTo>
                    <a:pt x="299785" y="245213"/>
                  </a:lnTo>
                  <a:lnTo>
                    <a:pt x="302791" y="270873"/>
                  </a:lnTo>
                  <a:lnTo>
                    <a:pt x="310308" y="299048"/>
                  </a:lnTo>
                  <a:lnTo>
                    <a:pt x="316634" y="312063"/>
                  </a:lnTo>
                  <a:lnTo>
                    <a:pt x="333964" y="325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2"/>
            <p:cNvSpPr/>
            <p:nvPr/>
          </p:nvSpPr>
          <p:spPr>
            <a:xfrm>
              <a:off x="4800600" y="3409405"/>
              <a:ext cx="26127" cy="176350"/>
            </a:xfrm>
            <a:custGeom>
              <a:avLst/>
              <a:gdLst/>
              <a:ahLst/>
              <a:cxnLst/>
              <a:rect l="0" t="0" r="0" b="0"/>
              <a:pathLst>
                <a:path w="26127" h="176350">
                  <a:moveTo>
                    <a:pt x="0" y="0"/>
                  </a:moveTo>
                  <a:lnTo>
                    <a:pt x="0" y="29056"/>
                  </a:lnTo>
                  <a:lnTo>
                    <a:pt x="726" y="52828"/>
                  </a:lnTo>
                  <a:lnTo>
                    <a:pt x="3467" y="75489"/>
                  </a:lnTo>
                  <a:lnTo>
                    <a:pt x="5623" y="105180"/>
                  </a:lnTo>
                  <a:lnTo>
                    <a:pt x="6262" y="132362"/>
                  </a:lnTo>
                  <a:lnTo>
                    <a:pt x="13386" y="155333"/>
                  </a:lnTo>
                  <a:lnTo>
                    <a:pt x="26126" y="176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3"/>
            <p:cNvSpPr/>
            <p:nvPr/>
          </p:nvSpPr>
          <p:spPr>
            <a:xfrm>
              <a:off x="4781005" y="3357154"/>
              <a:ext cx="26127" cy="19596"/>
            </a:xfrm>
            <a:custGeom>
              <a:avLst/>
              <a:gdLst/>
              <a:ahLst/>
              <a:cxnLst/>
              <a:rect l="0" t="0" r="0" b="0"/>
              <a:pathLst>
                <a:path w="26127" h="19596">
                  <a:moveTo>
                    <a:pt x="26126" y="19595"/>
                  </a:moveTo>
                  <a:lnTo>
                    <a:pt x="11411" y="105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4"/>
            <p:cNvSpPr/>
            <p:nvPr/>
          </p:nvSpPr>
          <p:spPr>
            <a:xfrm>
              <a:off x="4913331" y="3409405"/>
              <a:ext cx="199470" cy="234765"/>
            </a:xfrm>
            <a:custGeom>
              <a:avLst/>
              <a:gdLst/>
              <a:ahLst/>
              <a:cxnLst/>
              <a:rect l="0" t="0" r="0" b="0"/>
              <a:pathLst>
                <a:path w="199470" h="234765">
                  <a:moveTo>
                    <a:pt x="141995" y="0"/>
                  </a:moveTo>
                  <a:lnTo>
                    <a:pt x="117522" y="726"/>
                  </a:lnTo>
                  <a:lnTo>
                    <a:pt x="94590" y="3468"/>
                  </a:lnTo>
                  <a:lnTo>
                    <a:pt x="63522" y="9091"/>
                  </a:lnTo>
                  <a:lnTo>
                    <a:pt x="32232" y="17493"/>
                  </a:lnTo>
                  <a:lnTo>
                    <a:pt x="12469" y="24697"/>
                  </a:lnTo>
                  <a:lnTo>
                    <a:pt x="1938" y="31781"/>
                  </a:lnTo>
                  <a:lnTo>
                    <a:pt x="0" y="36427"/>
                  </a:lnTo>
                  <a:lnTo>
                    <a:pt x="160" y="41703"/>
                  </a:lnTo>
                  <a:lnTo>
                    <a:pt x="1718" y="47396"/>
                  </a:lnTo>
                  <a:lnTo>
                    <a:pt x="5660" y="51917"/>
                  </a:lnTo>
                  <a:lnTo>
                    <a:pt x="32843" y="66324"/>
                  </a:lnTo>
                  <a:lnTo>
                    <a:pt x="59579" y="80612"/>
                  </a:lnTo>
                  <a:lnTo>
                    <a:pt x="90481" y="96699"/>
                  </a:lnTo>
                  <a:lnTo>
                    <a:pt x="122619" y="112593"/>
                  </a:lnTo>
                  <a:lnTo>
                    <a:pt x="153187" y="131091"/>
                  </a:lnTo>
                  <a:lnTo>
                    <a:pt x="176758" y="150360"/>
                  </a:lnTo>
                  <a:lnTo>
                    <a:pt x="197726" y="176377"/>
                  </a:lnTo>
                  <a:lnTo>
                    <a:pt x="199469" y="183624"/>
                  </a:lnTo>
                  <a:lnTo>
                    <a:pt x="197535" y="199419"/>
                  </a:lnTo>
                  <a:lnTo>
                    <a:pt x="188286" y="217696"/>
                  </a:lnTo>
                  <a:lnTo>
                    <a:pt x="178535" y="225689"/>
                  </a:lnTo>
                  <a:lnTo>
                    <a:pt x="166217" y="230935"/>
                  </a:lnTo>
                  <a:lnTo>
                    <a:pt x="142238" y="233889"/>
                  </a:lnTo>
                  <a:lnTo>
                    <a:pt x="113925" y="234764"/>
                  </a:lnTo>
                  <a:lnTo>
                    <a:pt x="90377" y="233572"/>
                  </a:lnTo>
                  <a:lnTo>
                    <a:pt x="58717" y="220901"/>
                  </a:lnTo>
                  <a:lnTo>
                    <a:pt x="17898" y="189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5"/>
            <p:cNvSpPr/>
            <p:nvPr/>
          </p:nvSpPr>
          <p:spPr>
            <a:xfrm>
              <a:off x="5206456" y="3468189"/>
              <a:ext cx="51345" cy="352698"/>
            </a:xfrm>
            <a:custGeom>
              <a:avLst/>
              <a:gdLst/>
              <a:ahLst/>
              <a:cxnLst/>
              <a:rect l="0" t="0" r="0" b="0"/>
              <a:pathLst>
                <a:path w="51345" h="352698">
                  <a:moveTo>
                    <a:pt x="5624" y="0"/>
                  </a:moveTo>
                  <a:lnTo>
                    <a:pt x="1135" y="18545"/>
                  </a:lnTo>
                  <a:lnTo>
                    <a:pt x="0" y="41141"/>
                  </a:lnTo>
                  <a:lnTo>
                    <a:pt x="1431" y="64247"/>
                  </a:lnTo>
                  <a:lnTo>
                    <a:pt x="3761" y="86611"/>
                  </a:lnTo>
                  <a:lnTo>
                    <a:pt x="4796" y="108646"/>
                  </a:lnTo>
                  <a:lnTo>
                    <a:pt x="7192" y="130534"/>
                  </a:lnTo>
                  <a:lnTo>
                    <a:pt x="9950" y="153083"/>
                  </a:lnTo>
                  <a:lnTo>
                    <a:pt x="11175" y="177620"/>
                  </a:lnTo>
                  <a:lnTo>
                    <a:pt x="13655" y="203039"/>
                  </a:lnTo>
                  <a:lnTo>
                    <a:pt x="16450" y="228125"/>
                  </a:lnTo>
                  <a:lnTo>
                    <a:pt x="17692" y="251370"/>
                  </a:lnTo>
                  <a:lnTo>
                    <a:pt x="20180" y="273796"/>
                  </a:lnTo>
                  <a:lnTo>
                    <a:pt x="25661" y="304886"/>
                  </a:lnTo>
                  <a:lnTo>
                    <a:pt x="31880" y="332483"/>
                  </a:lnTo>
                  <a:lnTo>
                    <a:pt x="34014" y="341397"/>
                  </a:lnTo>
                  <a:lnTo>
                    <a:pt x="36888" y="346616"/>
                  </a:lnTo>
                  <a:lnTo>
                    <a:pt x="51344" y="352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6"/>
            <p:cNvSpPr/>
            <p:nvPr/>
          </p:nvSpPr>
          <p:spPr>
            <a:xfrm>
              <a:off x="5133703" y="3462563"/>
              <a:ext cx="264568" cy="160810"/>
            </a:xfrm>
            <a:custGeom>
              <a:avLst/>
              <a:gdLst/>
              <a:ahLst/>
              <a:cxnLst/>
              <a:rect l="0" t="0" r="0" b="0"/>
              <a:pathLst>
                <a:path w="264568" h="160810">
                  <a:moveTo>
                    <a:pt x="0" y="5626"/>
                  </a:moveTo>
                  <a:lnTo>
                    <a:pt x="3467" y="2158"/>
                  </a:lnTo>
                  <a:lnTo>
                    <a:pt x="16025" y="2"/>
                  </a:lnTo>
                  <a:lnTo>
                    <a:pt x="45713" y="0"/>
                  </a:lnTo>
                  <a:lnTo>
                    <a:pt x="76036" y="5087"/>
                  </a:lnTo>
                  <a:lnTo>
                    <a:pt x="99834" y="11676"/>
                  </a:lnTo>
                  <a:lnTo>
                    <a:pt x="124925" y="21377"/>
                  </a:lnTo>
                  <a:lnTo>
                    <a:pt x="150590" y="32947"/>
                  </a:lnTo>
                  <a:lnTo>
                    <a:pt x="176512" y="45345"/>
                  </a:lnTo>
                  <a:lnTo>
                    <a:pt x="200612" y="58113"/>
                  </a:lnTo>
                  <a:lnTo>
                    <a:pt x="230709" y="75606"/>
                  </a:lnTo>
                  <a:lnTo>
                    <a:pt x="251480" y="91917"/>
                  </a:lnTo>
                  <a:lnTo>
                    <a:pt x="260540" y="103486"/>
                  </a:lnTo>
                  <a:lnTo>
                    <a:pt x="264567" y="113466"/>
                  </a:lnTo>
                  <a:lnTo>
                    <a:pt x="260551" y="126609"/>
                  </a:lnTo>
                  <a:lnTo>
                    <a:pt x="256432" y="134179"/>
                  </a:lnTo>
                  <a:lnTo>
                    <a:pt x="244114" y="144524"/>
                  </a:lnTo>
                  <a:lnTo>
                    <a:pt x="212555" y="157079"/>
                  </a:lnTo>
                  <a:lnTo>
                    <a:pt x="183527" y="160809"/>
                  </a:lnTo>
                  <a:lnTo>
                    <a:pt x="155414" y="158447"/>
                  </a:lnTo>
                  <a:lnTo>
                    <a:pt x="125232" y="153151"/>
                  </a:lnTo>
                  <a:lnTo>
                    <a:pt x="94406" y="140371"/>
                  </a:lnTo>
                  <a:lnTo>
                    <a:pt x="78377" y="129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7"/>
            <p:cNvSpPr/>
            <p:nvPr/>
          </p:nvSpPr>
          <p:spPr>
            <a:xfrm>
              <a:off x="5440680" y="3337560"/>
              <a:ext cx="45721" cy="313509"/>
            </a:xfrm>
            <a:custGeom>
              <a:avLst/>
              <a:gdLst/>
              <a:ahLst/>
              <a:cxnLst/>
              <a:rect l="0" t="0" r="0" b="0"/>
              <a:pathLst>
                <a:path w="45721" h="313509">
                  <a:moveTo>
                    <a:pt x="0" y="0"/>
                  </a:moveTo>
                  <a:lnTo>
                    <a:pt x="0" y="3467"/>
                  </a:lnTo>
                  <a:lnTo>
                    <a:pt x="8977" y="31272"/>
                  </a:lnTo>
                  <a:lnTo>
                    <a:pt x="12578" y="57566"/>
                  </a:lnTo>
                  <a:lnTo>
                    <a:pt x="17193" y="88741"/>
                  </a:lnTo>
                  <a:lnTo>
                    <a:pt x="18527" y="112738"/>
                  </a:lnTo>
                  <a:lnTo>
                    <a:pt x="21055" y="137917"/>
                  </a:lnTo>
                  <a:lnTo>
                    <a:pt x="23146" y="163622"/>
                  </a:lnTo>
                  <a:lnTo>
                    <a:pt x="21656" y="189561"/>
                  </a:lnTo>
                  <a:lnTo>
                    <a:pt x="20511" y="215603"/>
                  </a:lnTo>
                  <a:lnTo>
                    <a:pt x="20727" y="240241"/>
                  </a:lnTo>
                  <a:lnTo>
                    <a:pt x="24929" y="269705"/>
                  </a:lnTo>
                  <a:lnTo>
                    <a:pt x="31496" y="291821"/>
                  </a:lnTo>
                  <a:lnTo>
                    <a:pt x="45720" y="313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8"/>
            <p:cNvSpPr/>
            <p:nvPr/>
          </p:nvSpPr>
          <p:spPr>
            <a:xfrm>
              <a:off x="5566520" y="3461657"/>
              <a:ext cx="207263" cy="176349"/>
            </a:xfrm>
            <a:custGeom>
              <a:avLst/>
              <a:gdLst/>
              <a:ahLst/>
              <a:cxnLst/>
              <a:rect l="0" t="0" r="0" b="0"/>
              <a:pathLst>
                <a:path w="207263" h="176349">
                  <a:moveTo>
                    <a:pt x="135417" y="0"/>
                  </a:moveTo>
                  <a:lnTo>
                    <a:pt x="128751" y="725"/>
                  </a:lnTo>
                  <a:lnTo>
                    <a:pt x="101882" y="9091"/>
                  </a:lnTo>
                  <a:lnTo>
                    <a:pt x="75971" y="25755"/>
                  </a:lnTo>
                  <a:lnTo>
                    <a:pt x="48779" y="49078"/>
                  </a:lnTo>
                  <a:lnTo>
                    <a:pt x="29273" y="74373"/>
                  </a:lnTo>
                  <a:lnTo>
                    <a:pt x="10404" y="103712"/>
                  </a:lnTo>
                  <a:lnTo>
                    <a:pt x="872" y="128537"/>
                  </a:lnTo>
                  <a:lnTo>
                    <a:pt x="0" y="133589"/>
                  </a:lnTo>
                  <a:lnTo>
                    <a:pt x="870" y="138408"/>
                  </a:lnTo>
                  <a:lnTo>
                    <a:pt x="5708" y="147632"/>
                  </a:lnTo>
                  <a:lnTo>
                    <a:pt x="9030" y="150673"/>
                  </a:lnTo>
                  <a:lnTo>
                    <a:pt x="16592" y="154051"/>
                  </a:lnTo>
                  <a:lnTo>
                    <a:pt x="42878" y="152486"/>
                  </a:lnTo>
                  <a:lnTo>
                    <a:pt x="71309" y="143959"/>
                  </a:lnTo>
                  <a:lnTo>
                    <a:pt x="102433" y="127349"/>
                  </a:lnTo>
                  <a:lnTo>
                    <a:pt x="125805" y="109336"/>
                  </a:lnTo>
                  <a:lnTo>
                    <a:pt x="147442" y="77612"/>
                  </a:lnTo>
                  <a:lnTo>
                    <a:pt x="162225" y="46859"/>
                  </a:lnTo>
                  <a:lnTo>
                    <a:pt x="172474" y="17083"/>
                  </a:lnTo>
                  <a:lnTo>
                    <a:pt x="173658" y="11947"/>
                  </a:lnTo>
                  <a:lnTo>
                    <a:pt x="173975" y="11593"/>
                  </a:lnTo>
                  <a:lnTo>
                    <a:pt x="174185" y="12083"/>
                  </a:lnTo>
                  <a:lnTo>
                    <a:pt x="165477" y="40249"/>
                  </a:lnTo>
                  <a:lnTo>
                    <a:pt x="157106" y="66976"/>
                  </a:lnTo>
                  <a:lnTo>
                    <a:pt x="151359" y="94674"/>
                  </a:lnTo>
                  <a:lnTo>
                    <a:pt x="150058" y="120862"/>
                  </a:lnTo>
                  <a:lnTo>
                    <a:pt x="152326" y="135722"/>
                  </a:lnTo>
                  <a:lnTo>
                    <a:pt x="157688" y="147649"/>
                  </a:lnTo>
                  <a:lnTo>
                    <a:pt x="172957" y="167131"/>
                  </a:lnTo>
                  <a:lnTo>
                    <a:pt x="207262" y="176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39"/>
            <p:cNvSpPr/>
            <p:nvPr/>
          </p:nvSpPr>
          <p:spPr>
            <a:xfrm>
              <a:off x="5860199" y="3448594"/>
              <a:ext cx="122590" cy="169818"/>
            </a:xfrm>
            <a:custGeom>
              <a:avLst/>
              <a:gdLst/>
              <a:ahLst/>
              <a:cxnLst/>
              <a:rect l="0" t="0" r="0" b="0"/>
              <a:pathLst>
                <a:path w="122590" h="169818">
                  <a:moveTo>
                    <a:pt x="116058" y="0"/>
                  </a:moveTo>
                  <a:lnTo>
                    <a:pt x="109392" y="726"/>
                  </a:lnTo>
                  <a:lnTo>
                    <a:pt x="79056" y="12558"/>
                  </a:lnTo>
                  <a:lnTo>
                    <a:pt x="50450" y="29359"/>
                  </a:lnTo>
                  <a:lnTo>
                    <a:pt x="21470" y="52890"/>
                  </a:lnTo>
                  <a:lnTo>
                    <a:pt x="1338" y="81971"/>
                  </a:lnTo>
                  <a:lnTo>
                    <a:pt x="0" y="102471"/>
                  </a:lnTo>
                  <a:lnTo>
                    <a:pt x="4241" y="123195"/>
                  </a:lnTo>
                  <a:lnTo>
                    <a:pt x="10966" y="137243"/>
                  </a:lnTo>
                  <a:lnTo>
                    <a:pt x="29846" y="153312"/>
                  </a:lnTo>
                  <a:lnTo>
                    <a:pt x="57292" y="163798"/>
                  </a:lnTo>
                  <a:lnTo>
                    <a:pt x="122589" y="169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0"/>
            <p:cNvSpPr/>
            <p:nvPr/>
          </p:nvSpPr>
          <p:spPr>
            <a:xfrm>
              <a:off x="6076764" y="3437816"/>
              <a:ext cx="141157" cy="161002"/>
            </a:xfrm>
            <a:custGeom>
              <a:avLst/>
              <a:gdLst/>
              <a:ahLst/>
              <a:cxnLst/>
              <a:rect l="0" t="0" r="0" b="0"/>
              <a:pathLst>
                <a:path w="141157" h="161002">
                  <a:moveTo>
                    <a:pt x="3995" y="82624"/>
                  </a:moveTo>
                  <a:lnTo>
                    <a:pt x="3995" y="79157"/>
                  </a:lnTo>
                  <a:lnTo>
                    <a:pt x="5931" y="75519"/>
                  </a:lnTo>
                  <a:lnTo>
                    <a:pt x="7463" y="73533"/>
                  </a:lnTo>
                  <a:lnTo>
                    <a:pt x="34542" y="60643"/>
                  </a:lnTo>
                  <a:lnTo>
                    <a:pt x="64298" y="48420"/>
                  </a:lnTo>
                  <a:lnTo>
                    <a:pt x="96093" y="32481"/>
                  </a:lnTo>
                  <a:lnTo>
                    <a:pt x="119185" y="16127"/>
                  </a:lnTo>
                  <a:lnTo>
                    <a:pt x="121427" y="12892"/>
                  </a:lnTo>
                  <a:lnTo>
                    <a:pt x="122198" y="9284"/>
                  </a:lnTo>
                  <a:lnTo>
                    <a:pt x="121985" y="5428"/>
                  </a:lnTo>
                  <a:lnTo>
                    <a:pt x="120393" y="2857"/>
                  </a:lnTo>
                  <a:lnTo>
                    <a:pt x="117879" y="1143"/>
                  </a:lnTo>
                  <a:lnTo>
                    <a:pt x="114753" y="0"/>
                  </a:lnTo>
                  <a:lnTo>
                    <a:pt x="99950" y="1860"/>
                  </a:lnTo>
                  <a:lnTo>
                    <a:pt x="74717" y="13478"/>
                  </a:lnTo>
                  <a:lnTo>
                    <a:pt x="51642" y="22625"/>
                  </a:lnTo>
                  <a:lnTo>
                    <a:pt x="31418" y="38479"/>
                  </a:lnTo>
                  <a:lnTo>
                    <a:pt x="6631" y="69768"/>
                  </a:lnTo>
                  <a:lnTo>
                    <a:pt x="1538" y="82716"/>
                  </a:lnTo>
                  <a:lnTo>
                    <a:pt x="0" y="95728"/>
                  </a:lnTo>
                  <a:lnTo>
                    <a:pt x="1736" y="108768"/>
                  </a:lnTo>
                  <a:lnTo>
                    <a:pt x="10261" y="128350"/>
                  </a:lnTo>
                  <a:lnTo>
                    <a:pt x="21779" y="139474"/>
                  </a:lnTo>
                  <a:lnTo>
                    <a:pt x="44583" y="151961"/>
                  </a:lnTo>
                  <a:lnTo>
                    <a:pt x="71660" y="158323"/>
                  </a:lnTo>
                  <a:lnTo>
                    <a:pt x="92852" y="159811"/>
                  </a:lnTo>
                  <a:lnTo>
                    <a:pt x="141156" y="161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1"/>
            <p:cNvSpPr/>
            <p:nvPr/>
          </p:nvSpPr>
          <p:spPr>
            <a:xfrm>
              <a:off x="6328954" y="3420243"/>
              <a:ext cx="313510" cy="196089"/>
            </a:xfrm>
            <a:custGeom>
              <a:avLst/>
              <a:gdLst/>
              <a:ahLst/>
              <a:cxnLst/>
              <a:rect l="0" t="0" r="0" b="0"/>
              <a:pathLst>
                <a:path w="313510" h="196089">
                  <a:moveTo>
                    <a:pt x="0" y="21820"/>
                  </a:moveTo>
                  <a:lnTo>
                    <a:pt x="0" y="47729"/>
                  </a:lnTo>
                  <a:lnTo>
                    <a:pt x="0" y="69863"/>
                  </a:lnTo>
                  <a:lnTo>
                    <a:pt x="0" y="100482"/>
                  </a:lnTo>
                  <a:lnTo>
                    <a:pt x="0" y="127939"/>
                  </a:lnTo>
                  <a:lnTo>
                    <a:pt x="0" y="158009"/>
                  </a:lnTo>
                  <a:lnTo>
                    <a:pt x="726" y="176835"/>
                  </a:lnTo>
                  <a:lnTo>
                    <a:pt x="3468" y="184575"/>
                  </a:lnTo>
                  <a:lnTo>
                    <a:pt x="4489" y="186203"/>
                  </a:lnTo>
                  <a:lnTo>
                    <a:pt x="5170" y="186563"/>
                  </a:lnTo>
                  <a:lnTo>
                    <a:pt x="5625" y="186077"/>
                  </a:lnTo>
                  <a:lnTo>
                    <a:pt x="8347" y="156178"/>
                  </a:lnTo>
                  <a:lnTo>
                    <a:pt x="11693" y="133060"/>
                  </a:lnTo>
                  <a:lnTo>
                    <a:pt x="18383" y="103725"/>
                  </a:lnTo>
                  <a:lnTo>
                    <a:pt x="29233" y="77374"/>
                  </a:lnTo>
                  <a:lnTo>
                    <a:pt x="50197" y="45316"/>
                  </a:lnTo>
                  <a:lnTo>
                    <a:pt x="66641" y="34507"/>
                  </a:lnTo>
                  <a:lnTo>
                    <a:pt x="78967" y="33022"/>
                  </a:lnTo>
                  <a:lnTo>
                    <a:pt x="91702" y="35507"/>
                  </a:lnTo>
                  <a:lnTo>
                    <a:pt x="110387" y="45066"/>
                  </a:lnTo>
                  <a:lnTo>
                    <a:pt x="125438" y="57817"/>
                  </a:lnTo>
                  <a:lnTo>
                    <a:pt x="138363" y="75787"/>
                  </a:lnTo>
                  <a:lnTo>
                    <a:pt x="146386" y="98448"/>
                  </a:lnTo>
                  <a:lnTo>
                    <a:pt x="149466" y="127913"/>
                  </a:lnTo>
                  <a:lnTo>
                    <a:pt x="150074" y="158003"/>
                  </a:lnTo>
                  <a:lnTo>
                    <a:pt x="145034" y="187638"/>
                  </a:lnTo>
                  <a:lnTo>
                    <a:pt x="143957" y="196088"/>
                  </a:lnTo>
                  <a:lnTo>
                    <a:pt x="143143" y="195330"/>
                  </a:lnTo>
                  <a:lnTo>
                    <a:pt x="140302" y="190618"/>
                  </a:lnTo>
                  <a:lnTo>
                    <a:pt x="140493" y="181749"/>
                  </a:lnTo>
                  <a:lnTo>
                    <a:pt x="146528" y="154849"/>
                  </a:lnTo>
                  <a:lnTo>
                    <a:pt x="152595" y="126631"/>
                  </a:lnTo>
                  <a:lnTo>
                    <a:pt x="158776" y="103962"/>
                  </a:lnTo>
                  <a:lnTo>
                    <a:pt x="166361" y="80825"/>
                  </a:lnTo>
                  <a:lnTo>
                    <a:pt x="179518" y="51479"/>
                  </a:lnTo>
                  <a:lnTo>
                    <a:pt x="196155" y="25125"/>
                  </a:lnTo>
                  <a:lnTo>
                    <a:pt x="205955" y="10226"/>
                  </a:lnTo>
                  <a:lnTo>
                    <a:pt x="217084" y="2152"/>
                  </a:lnTo>
                  <a:lnTo>
                    <a:pt x="223100" y="0"/>
                  </a:lnTo>
                  <a:lnTo>
                    <a:pt x="248903" y="437"/>
                  </a:lnTo>
                  <a:lnTo>
                    <a:pt x="272595" y="8630"/>
                  </a:lnTo>
                  <a:lnTo>
                    <a:pt x="282746" y="18135"/>
                  </a:lnTo>
                  <a:lnTo>
                    <a:pt x="292540" y="37661"/>
                  </a:lnTo>
                  <a:lnTo>
                    <a:pt x="298103" y="61832"/>
                  </a:lnTo>
                  <a:lnTo>
                    <a:pt x="299752" y="87378"/>
                  </a:lnTo>
                  <a:lnTo>
                    <a:pt x="300241" y="113332"/>
                  </a:lnTo>
                  <a:lnTo>
                    <a:pt x="300406" y="144641"/>
                  </a:lnTo>
                  <a:lnTo>
                    <a:pt x="313509" y="1851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2"/>
            <p:cNvSpPr/>
            <p:nvPr/>
          </p:nvSpPr>
          <p:spPr>
            <a:xfrm>
              <a:off x="6675120" y="3433499"/>
              <a:ext cx="254727" cy="141126"/>
            </a:xfrm>
            <a:custGeom>
              <a:avLst/>
              <a:gdLst/>
              <a:ahLst/>
              <a:cxnLst/>
              <a:rect l="0" t="0" r="0" b="0"/>
              <a:pathLst>
                <a:path w="254727" h="141126">
                  <a:moveTo>
                    <a:pt x="0" y="119598"/>
                  </a:moveTo>
                  <a:lnTo>
                    <a:pt x="30335" y="104430"/>
                  </a:lnTo>
                  <a:lnTo>
                    <a:pt x="58324" y="92170"/>
                  </a:lnTo>
                  <a:lnTo>
                    <a:pt x="89307" y="82033"/>
                  </a:lnTo>
                  <a:lnTo>
                    <a:pt x="119080" y="68743"/>
                  </a:lnTo>
                  <a:lnTo>
                    <a:pt x="134930" y="62162"/>
                  </a:lnTo>
                  <a:lnTo>
                    <a:pt x="164781" y="42132"/>
                  </a:lnTo>
                  <a:lnTo>
                    <a:pt x="179190" y="32918"/>
                  </a:lnTo>
                  <a:lnTo>
                    <a:pt x="200528" y="10794"/>
                  </a:lnTo>
                  <a:lnTo>
                    <a:pt x="201903" y="7148"/>
                  </a:lnTo>
                  <a:lnTo>
                    <a:pt x="201367" y="3991"/>
                  </a:lnTo>
                  <a:lnTo>
                    <a:pt x="199559" y="1162"/>
                  </a:lnTo>
                  <a:lnTo>
                    <a:pt x="196902" y="0"/>
                  </a:lnTo>
                  <a:lnTo>
                    <a:pt x="190080" y="645"/>
                  </a:lnTo>
                  <a:lnTo>
                    <a:pt x="168659" y="7698"/>
                  </a:lnTo>
                  <a:lnTo>
                    <a:pt x="137008" y="26441"/>
                  </a:lnTo>
                  <a:lnTo>
                    <a:pt x="117520" y="42647"/>
                  </a:lnTo>
                  <a:lnTo>
                    <a:pt x="104893" y="61238"/>
                  </a:lnTo>
                  <a:lnTo>
                    <a:pt x="102982" y="79872"/>
                  </a:lnTo>
                  <a:lnTo>
                    <a:pt x="105987" y="107101"/>
                  </a:lnTo>
                  <a:lnTo>
                    <a:pt x="107670" y="113444"/>
                  </a:lnTo>
                  <a:lnTo>
                    <a:pt x="115344" y="124363"/>
                  </a:lnTo>
                  <a:lnTo>
                    <a:pt x="126738" y="133327"/>
                  </a:lnTo>
                  <a:lnTo>
                    <a:pt x="141478" y="139730"/>
                  </a:lnTo>
                  <a:lnTo>
                    <a:pt x="163512" y="141125"/>
                  </a:lnTo>
                  <a:lnTo>
                    <a:pt x="188060" y="139325"/>
                  </a:lnTo>
                  <a:lnTo>
                    <a:pt x="217474" y="134232"/>
                  </a:lnTo>
                  <a:lnTo>
                    <a:pt x="254726" y="119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3"/>
            <p:cNvSpPr/>
            <p:nvPr/>
          </p:nvSpPr>
          <p:spPr>
            <a:xfrm>
              <a:off x="6975590" y="3398943"/>
              <a:ext cx="215514" cy="212656"/>
            </a:xfrm>
            <a:custGeom>
              <a:avLst/>
              <a:gdLst/>
              <a:ahLst/>
              <a:cxnLst/>
              <a:rect l="0" t="0" r="0" b="0"/>
              <a:pathLst>
                <a:path w="215514" h="212656">
                  <a:moveTo>
                    <a:pt x="6507" y="16994"/>
                  </a:moveTo>
                  <a:lnTo>
                    <a:pt x="9974" y="23929"/>
                  </a:lnTo>
                  <a:lnTo>
                    <a:pt x="9742" y="33139"/>
                  </a:lnTo>
                  <a:lnTo>
                    <a:pt x="7465" y="56370"/>
                  </a:lnTo>
                  <a:lnTo>
                    <a:pt x="4856" y="86960"/>
                  </a:lnTo>
                  <a:lnTo>
                    <a:pt x="1422" y="112473"/>
                  </a:lnTo>
                  <a:lnTo>
                    <a:pt x="261" y="140599"/>
                  </a:lnTo>
                  <a:lnTo>
                    <a:pt x="0" y="164211"/>
                  </a:lnTo>
                  <a:lnTo>
                    <a:pt x="718" y="164488"/>
                  </a:lnTo>
                  <a:lnTo>
                    <a:pt x="3450" y="162859"/>
                  </a:lnTo>
                  <a:lnTo>
                    <a:pt x="5147" y="157781"/>
                  </a:lnTo>
                  <a:lnTo>
                    <a:pt x="9705" y="125358"/>
                  </a:lnTo>
                  <a:lnTo>
                    <a:pt x="15518" y="94983"/>
                  </a:lnTo>
                  <a:lnTo>
                    <a:pt x="28772" y="67599"/>
                  </a:lnTo>
                  <a:lnTo>
                    <a:pt x="39552" y="41100"/>
                  </a:lnTo>
                  <a:lnTo>
                    <a:pt x="48771" y="27466"/>
                  </a:lnTo>
                  <a:lnTo>
                    <a:pt x="72429" y="6887"/>
                  </a:lnTo>
                  <a:lnTo>
                    <a:pt x="85155" y="1616"/>
                  </a:lnTo>
                  <a:lnTo>
                    <a:pt x="98067" y="0"/>
                  </a:lnTo>
                  <a:lnTo>
                    <a:pt x="130619" y="6737"/>
                  </a:lnTo>
                  <a:lnTo>
                    <a:pt x="153669" y="19760"/>
                  </a:lnTo>
                  <a:lnTo>
                    <a:pt x="171951" y="37408"/>
                  </a:lnTo>
                  <a:lnTo>
                    <a:pt x="183092" y="56426"/>
                  </a:lnTo>
                  <a:lnTo>
                    <a:pt x="190990" y="82784"/>
                  </a:lnTo>
                  <a:lnTo>
                    <a:pt x="194458" y="110107"/>
                  </a:lnTo>
                  <a:lnTo>
                    <a:pt x="192018" y="136587"/>
                  </a:lnTo>
                  <a:lnTo>
                    <a:pt x="190167" y="162819"/>
                  </a:lnTo>
                  <a:lnTo>
                    <a:pt x="189618" y="188975"/>
                  </a:lnTo>
                  <a:lnTo>
                    <a:pt x="189455" y="208176"/>
                  </a:lnTo>
                  <a:lnTo>
                    <a:pt x="190883" y="211214"/>
                  </a:lnTo>
                  <a:lnTo>
                    <a:pt x="193288" y="212514"/>
                  </a:lnTo>
                  <a:lnTo>
                    <a:pt x="196342" y="212655"/>
                  </a:lnTo>
                  <a:lnTo>
                    <a:pt x="215513" y="199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4"/>
            <p:cNvSpPr/>
            <p:nvPr/>
          </p:nvSpPr>
          <p:spPr>
            <a:xfrm>
              <a:off x="7293778" y="3193868"/>
              <a:ext cx="197771" cy="342434"/>
            </a:xfrm>
            <a:custGeom>
              <a:avLst/>
              <a:gdLst/>
              <a:ahLst/>
              <a:cxnLst/>
              <a:rect l="0" t="0" r="0" b="0"/>
              <a:pathLst>
                <a:path w="197771" h="342434">
                  <a:moveTo>
                    <a:pt x="60610" y="0"/>
                  </a:moveTo>
                  <a:lnTo>
                    <a:pt x="60610" y="3468"/>
                  </a:lnTo>
                  <a:lnTo>
                    <a:pt x="48336" y="34548"/>
                  </a:lnTo>
                  <a:lnTo>
                    <a:pt x="41249" y="61279"/>
                  </a:lnTo>
                  <a:lnTo>
                    <a:pt x="32619" y="90245"/>
                  </a:lnTo>
                  <a:lnTo>
                    <a:pt x="20869" y="119147"/>
                  </a:lnTo>
                  <a:lnTo>
                    <a:pt x="13193" y="140766"/>
                  </a:lnTo>
                  <a:lnTo>
                    <a:pt x="7363" y="164889"/>
                  </a:lnTo>
                  <a:lnTo>
                    <a:pt x="0" y="196015"/>
                  </a:lnTo>
                  <a:lnTo>
                    <a:pt x="157" y="223622"/>
                  </a:lnTo>
                  <a:lnTo>
                    <a:pt x="4801" y="250187"/>
                  </a:lnTo>
                  <a:lnTo>
                    <a:pt x="10772" y="276443"/>
                  </a:lnTo>
                  <a:lnTo>
                    <a:pt x="20605" y="299140"/>
                  </a:lnTo>
                  <a:lnTo>
                    <a:pt x="36178" y="316186"/>
                  </a:lnTo>
                  <a:lnTo>
                    <a:pt x="54580" y="326962"/>
                  </a:lnTo>
                  <a:lnTo>
                    <a:pt x="85519" y="337105"/>
                  </a:lnTo>
                  <a:lnTo>
                    <a:pt x="111696" y="342433"/>
                  </a:lnTo>
                  <a:lnTo>
                    <a:pt x="140657" y="340060"/>
                  </a:lnTo>
                  <a:lnTo>
                    <a:pt x="172620" y="332757"/>
                  </a:lnTo>
                  <a:lnTo>
                    <a:pt x="197770" y="326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5"/>
            <p:cNvSpPr/>
            <p:nvPr/>
          </p:nvSpPr>
          <p:spPr>
            <a:xfrm>
              <a:off x="7204166" y="3350623"/>
              <a:ext cx="235132" cy="19595"/>
            </a:xfrm>
            <a:custGeom>
              <a:avLst/>
              <a:gdLst/>
              <a:ahLst/>
              <a:cxnLst/>
              <a:rect l="0" t="0" r="0" b="0"/>
              <a:pathLst>
                <a:path w="235132" h="19595">
                  <a:moveTo>
                    <a:pt x="0" y="0"/>
                  </a:moveTo>
                  <a:lnTo>
                    <a:pt x="28714" y="0"/>
                  </a:lnTo>
                  <a:lnTo>
                    <a:pt x="57755" y="0"/>
                  </a:lnTo>
                  <a:lnTo>
                    <a:pt x="87597" y="0"/>
                  </a:lnTo>
                  <a:lnTo>
                    <a:pt x="119727" y="1935"/>
                  </a:lnTo>
                  <a:lnTo>
                    <a:pt x="151910" y="5214"/>
                  </a:lnTo>
                  <a:lnTo>
                    <a:pt x="180727" y="9091"/>
                  </a:lnTo>
                  <a:lnTo>
                    <a:pt x="235131" y="1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" name="SMARTInkShape-Group5"/>
          <p:cNvGrpSpPr/>
          <p:nvPr/>
        </p:nvGrpSpPr>
        <p:grpSpPr>
          <a:xfrm>
            <a:off x="644898" y="2886891"/>
            <a:ext cx="1895829" cy="360308"/>
            <a:chOff x="644898" y="2886891"/>
            <a:chExt cx="1895829" cy="360308"/>
          </a:xfrm>
        </p:grpSpPr>
        <p:sp>
          <p:nvSpPr>
            <p:cNvPr id="56" name="SMARTInkShape-46"/>
            <p:cNvSpPr/>
            <p:nvPr/>
          </p:nvSpPr>
          <p:spPr>
            <a:xfrm>
              <a:off x="644898" y="2888910"/>
              <a:ext cx="315223" cy="358289"/>
            </a:xfrm>
            <a:custGeom>
              <a:avLst/>
              <a:gdLst/>
              <a:ahLst/>
              <a:cxnLst/>
              <a:rect l="0" t="0" r="0" b="0"/>
              <a:pathLst>
                <a:path w="315223" h="358289">
                  <a:moveTo>
                    <a:pt x="191125" y="161267"/>
                  </a:moveTo>
                  <a:lnTo>
                    <a:pt x="187657" y="161267"/>
                  </a:lnTo>
                  <a:lnTo>
                    <a:pt x="186636" y="160541"/>
                  </a:lnTo>
                  <a:lnTo>
                    <a:pt x="185955" y="159332"/>
                  </a:lnTo>
                  <a:lnTo>
                    <a:pt x="185501" y="157800"/>
                  </a:lnTo>
                  <a:lnTo>
                    <a:pt x="174460" y="148709"/>
                  </a:lnTo>
                  <a:lnTo>
                    <a:pt x="150466" y="143758"/>
                  </a:lnTo>
                  <a:lnTo>
                    <a:pt x="127310" y="145758"/>
                  </a:lnTo>
                  <a:lnTo>
                    <a:pt x="94767" y="158875"/>
                  </a:lnTo>
                  <a:lnTo>
                    <a:pt x="69038" y="176282"/>
                  </a:lnTo>
                  <a:lnTo>
                    <a:pt x="43755" y="199502"/>
                  </a:lnTo>
                  <a:lnTo>
                    <a:pt x="22879" y="224767"/>
                  </a:lnTo>
                  <a:lnTo>
                    <a:pt x="4389" y="257375"/>
                  </a:lnTo>
                  <a:lnTo>
                    <a:pt x="0" y="271473"/>
                  </a:lnTo>
                  <a:lnTo>
                    <a:pt x="468" y="284996"/>
                  </a:lnTo>
                  <a:lnTo>
                    <a:pt x="6966" y="298263"/>
                  </a:lnTo>
                  <a:lnTo>
                    <a:pt x="11746" y="304849"/>
                  </a:lnTo>
                  <a:lnTo>
                    <a:pt x="30605" y="312167"/>
                  </a:lnTo>
                  <a:lnTo>
                    <a:pt x="53743" y="314694"/>
                  </a:lnTo>
                  <a:lnTo>
                    <a:pt x="83089" y="311310"/>
                  </a:lnTo>
                  <a:lnTo>
                    <a:pt x="110169" y="300712"/>
                  </a:lnTo>
                  <a:lnTo>
                    <a:pt x="135851" y="284106"/>
                  </a:lnTo>
                  <a:lnTo>
                    <a:pt x="164402" y="258990"/>
                  </a:lnTo>
                  <a:lnTo>
                    <a:pt x="182481" y="237636"/>
                  </a:lnTo>
                  <a:lnTo>
                    <a:pt x="190912" y="221334"/>
                  </a:lnTo>
                  <a:lnTo>
                    <a:pt x="196384" y="195837"/>
                  </a:lnTo>
                  <a:lnTo>
                    <a:pt x="202279" y="169171"/>
                  </a:lnTo>
                  <a:lnTo>
                    <a:pt x="207170" y="138612"/>
                  </a:lnTo>
                  <a:lnTo>
                    <a:pt x="204668" y="106577"/>
                  </a:lnTo>
                  <a:lnTo>
                    <a:pt x="200056" y="74829"/>
                  </a:lnTo>
                  <a:lnTo>
                    <a:pt x="196916" y="48167"/>
                  </a:lnTo>
                  <a:lnTo>
                    <a:pt x="183035" y="17160"/>
                  </a:lnTo>
                  <a:lnTo>
                    <a:pt x="176402" y="8199"/>
                  </a:lnTo>
                  <a:lnTo>
                    <a:pt x="167252" y="0"/>
                  </a:lnTo>
                  <a:lnTo>
                    <a:pt x="165775" y="53"/>
                  </a:lnTo>
                  <a:lnTo>
                    <a:pt x="162199" y="2047"/>
                  </a:lnTo>
                  <a:lnTo>
                    <a:pt x="159573" y="21119"/>
                  </a:lnTo>
                  <a:lnTo>
                    <a:pt x="162263" y="46283"/>
                  </a:lnTo>
                  <a:lnTo>
                    <a:pt x="167656" y="75591"/>
                  </a:lnTo>
                  <a:lnTo>
                    <a:pt x="173679" y="98515"/>
                  </a:lnTo>
                  <a:lnTo>
                    <a:pt x="181194" y="123943"/>
                  </a:lnTo>
                  <a:lnTo>
                    <a:pt x="189372" y="152178"/>
                  </a:lnTo>
                  <a:lnTo>
                    <a:pt x="197845" y="179724"/>
                  </a:lnTo>
                  <a:lnTo>
                    <a:pt x="206449" y="206482"/>
                  </a:lnTo>
                  <a:lnTo>
                    <a:pt x="215111" y="232888"/>
                  </a:lnTo>
                  <a:lnTo>
                    <a:pt x="223799" y="257203"/>
                  </a:lnTo>
                  <a:lnTo>
                    <a:pt x="238785" y="289357"/>
                  </a:lnTo>
                  <a:lnTo>
                    <a:pt x="255079" y="315334"/>
                  </a:lnTo>
                  <a:lnTo>
                    <a:pt x="273588" y="343616"/>
                  </a:lnTo>
                  <a:lnTo>
                    <a:pt x="286840" y="356649"/>
                  </a:lnTo>
                  <a:lnTo>
                    <a:pt x="291946" y="358288"/>
                  </a:lnTo>
                  <a:lnTo>
                    <a:pt x="315222" y="3572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47"/>
            <p:cNvSpPr/>
            <p:nvPr/>
          </p:nvSpPr>
          <p:spPr>
            <a:xfrm>
              <a:off x="960120" y="3010988"/>
              <a:ext cx="58784" cy="182881"/>
            </a:xfrm>
            <a:custGeom>
              <a:avLst/>
              <a:gdLst/>
              <a:ahLst/>
              <a:cxnLst/>
              <a:rect l="0" t="0" r="0" b="0"/>
              <a:pathLst>
                <a:path w="58784" h="182881">
                  <a:moveTo>
                    <a:pt x="0" y="0"/>
                  </a:moveTo>
                  <a:lnTo>
                    <a:pt x="1935" y="12911"/>
                  </a:lnTo>
                  <a:lnTo>
                    <a:pt x="9091" y="42626"/>
                  </a:lnTo>
                  <a:lnTo>
                    <a:pt x="15353" y="67865"/>
                  </a:lnTo>
                  <a:lnTo>
                    <a:pt x="21805" y="97195"/>
                  </a:lnTo>
                  <a:lnTo>
                    <a:pt x="31212" y="129185"/>
                  </a:lnTo>
                  <a:lnTo>
                    <a:pt x="44359" y="156470"/>
                  </a:lnTo>
                  <a:lnTo>
                    <a:pt x="58783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48"/>
            <p:cNvSpPr/>
            <p:nvPr/>
          </p:nvSpPr>
          <p:spPr>
            <a:xfrm>
              <a:off x="960120" y="2965268"/>
              <a:ext cx="1" cy="6533"/>
            </a:xfrm>
            <a:custGeom>
              <a:avLst/>
              <a:gdLst/>
              <a:ahLst/>
              <a:cxnLst/>
              <a:rect l="0" t="0" r="0" b="0"/>
              <a:pathLst>
                <a:path w="1" h="6533">
                  <a:moveTo>
                    <a:pt x="0" y="653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49"/>
            <p:cNvSpPr/>
            <p:nvPr/>
          </p:nvSpPr>
          <p:spPr>
            <a:xfrm>
              <a:off x="1075682" y="2971800"/>
              <a:ext cx="156143" cy="237031"/>
            </a:xfrm>
            <a:custGeom>
              <a:avLst/>
              <a:gdLst/>
              <a:ahLst/>
              <a:cxnLst/>
              <a:rect l="0" t="0" r="0" b="0"/>
              <a:pathLst>
                <a:path w="156143" h="237031">
                  <a:moveTo>
                    <a:pt x="93444" y="0"/>
                  </a:moveTo>
                  <a:lnTo>
                    <a:pt x="96911" y="3467"/>
                  </a:lnTo>
                  <a:lnTo>
                    <a:pt x="98613" y="7104"/>
                  </a:lnTo>
                  <a:lnTo>
                    <a:pt x="99067" y="9091"/>
                  </a:lnTo>
                  <a:lnTo>
                    <a:pt x="93766" y="15168"/>
                  </a:lnTo>
                  <a:lnTo>
                    <a:pt x="69155" y="30896"/>
                  </a:lnTo>
                  <a:lnTo>
                    <a:pt x="41555" y="43490"/>
                  </a:lnTo>
                  <a:lnTo>
                    <a:pt x="13203" y="61138"/>
                  </a:lnTo>
                  <a:lnTo>
                    <a:pt x="5115" y="66884"/>
                  </a:lnTo>
                  <a:lnTo>
                    <a:pt x="1175" y="72167"/>
                  </a:lnTo>
                  <a:lnTo>
                    <a:pt x="0" y="77140"/>
                  </a:lnTo>
                  <a:lnTo>
                    <a:pt x="668" y="81906"/>
                  </a:lnTo>
                  <a:lnTo>
                    <a:pt x="7216" y="91073"/>
                  </a:lnTo>
                  <a:lnTo>
                    <a:pt x="25078" y="104394"/>
                  </a:lnTo>
                  <a:lnTo>
                    <a:pt x="57120" y="125365"/>
                  </a:lnTo>
                  <a:lnTo>
                    <a:pt x="86229" y="140600"/>
                  </a:lnTo>
                  <a:lnTo>
                    <a:pt x="114367" y="154306"/>
                  </a:lnTo>
                  <a:lnTo>
                    <a:pt x="137623" y="167560"/>
                  </a:lnTo>
                  <a:lnTo>
                    <a:pt x="149606" y="182119"/>
                  </a:lnTo>
                  <a:lnTo>
                    <a:pt x="154834" y="191081"/>
                  </a:lnTo>
                  <a:lnTo>
                    <a:pt x="156142" y="199233"/>
                  </a:lnTo>
                  <a:lnTo>
                    <a:pt x="154837" y="206845"/>
                  </a:lnTo>
                  <a:lnTo>
                    <a:pt x="144533" y="226024"/>
                  </a:lnTo>
                  <a:lnTo>
                    <a:pt x="140566" y="231237"/>
                  </a:lnTo>
                  <a:lnTo>
                    <a:pt x="124547" y="237030"/>
                  </a:lnTo>
                  <a:lnTo>
                    <a:pt x="73849" y="235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0"/>
            <p:cNvSpPr/>
            <p:nvPr/>
          </p:nvSpPr>
          <p:spPr>
            <a:xfrm>
              <a:off x="1319349" y="2886891"/>
              <a:ext cx="58783" cy="320041"/>
            </a:xfrm>
            <a:custGeom>
              <a:avLst/>
              <a:gdLst/>
              <a:ahLst/>
              <a:cxnLst/>
              <a:rect l="0" t="0" r="0" b="0"/>
              <a:pathLst>
                <a:path w="58783" h="320041">
                  <a:moveTo>
                    <a:pt x="0" y="0"/>
                  </a:moveTo>
                  <a:lnTo>
                    <a:pt x="5169" y="23250"/>
                  </a:lnTo>
                  <a:lnTo>
                    <a:pt x="8063" y="48739"/>
                  </a:lnTo>
                  <a:lnTo>
                    <a:pt x="13516" y="79272"/>
                  </a:lnTo>
                  <a:lnTo>
                    <a:pt x="17618" y="101998"/>
                  </a:lnTo>
                  <a:lnTo>
                    <a:pt x="21861" y="129032"/>
                  </a:lnTo>
                  <a:lnTo>
                    <a:pt x="24230" y="154110"/>
                  </a:lnTo>
                  <a:lnTo>
                    <a:pt x="26009" y="178076"/>
                  </a:lnTo>
                  <a:lnTo>
                    <a:pt x="29218" y="203242"/>
                  </a:lnTo>
                  <a:lnTo>
                    <a:pt x="35105" y="234956"/>
                  </a:lnTo>
                  <a:lnTo>
                    <a:pt x="41446" y="262737"/>
                  </a:lnTo>
                  <a:lnTo>
                    <a:pt x="50090" y="292191"/>
                  </a:lnTo>
                  <a:lnTo>
                    <a:pt x="58782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1"/>
            <p:cNvSpPr/>
            <p:nvPr/>
          </p:nvSpPr>
          <p:spPr>
            <a:xfrm>
              <a:off x="1247503" y="3069771"/>
              <a:ext cx="182881" cy="13064"/>
            </a:xfrm>
            <a:custGeom>
              <a:avLst/>
              <a:gdLst/>
              <a:ahLst/>
              <a:cxnLst/>
              <a:rect l="0" t="0" r="0" b="0"/>
              <a:pathLst>
                <a:path w="182881" h="13064">
                  <a:moveTo>
                    <a:pt x="0" y="13063"/>
                  </a:moveTo>
                  <a:lnTo>
                    <a:pt x="12910" y="11128"/>
                  </a:lnTo>
                  <a:lnTo>
                    <a:pt x="42626" y="3972"/>
                  </a:lnTo>
                  <a:lnTo>
                    <a:pt x="71332" y="1177"/>
                  </a:lnTo>
                  <a:lnTo>
                    <a:pt x="94115" y="523"/>
                  </a:lnTo>
                  <a:lnTo>
                    <a:pt x="118029" y="233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2"/>
            <p:cNvSpPr/>
            <p:nvPr/>
          </p:nvSpPr>
          <p:spPr>
            <a:xfrm>
              <a:off x="1458944" y="3039279"/>
              <a:ext cx="239228" cy="148059"/>
            </a:xfrm>
            <a:custGeom>
              <a:avLst/>
              <a:gdLst/>
              <a:ahLst/>
              <a:cxnLst/>
              <a:rect l="0" t="0" r="0" b="0"/>
              <a:pathLst>
                <a:path w="239228" h="148059">
                  <a:moveTo>
                    <a:pt x="154319" y="23961"/>
                  </a:moveTo>
                  <a:lnTo>
                    <a:pt x="163410" y="14870"/>
                  </a:lnTo>
                  <a:lnTo>
                    <a:pt x="164008" y="12095"/>
                  </a:lnTo>
                  <a:lnTo>
                    <a:pt x="162737" y="5140"/>
                  </a:lnTo>
                  <a:lnTo>
                    <a:pt x="159206" y="2705"/>
                  </a:lnTo>
                  <a:lnTo>
                    <a:pt x="147540" y="0"/>
                  </a:lnTo>
                  <a:lnTo>
                    <a:pt x="120161" y="3477"/>
                  </a:lnTo>
                  <a:lnTo>
                    <a:pt x="92350" y="10554"/>
                  </a:lnTo>
                  <a:lnTo>
                    <a:pt x="66128" y="25068"/>
                  </a:lnTo>
                  <a:lnTo>
                    <a:pt x="37395" y="45279"/>
                  </a:lnTo>
                  <a:lnTo>
                    <a:pt x="25427" y="57384"/>
                  </a:lnTo>
                  <a:lnTo>
                    <a:pt x="5785" y="85909"/>
                  </a:lnTo>
                  <a:lnTo>
                    <a:pt x="1218" y="95278"/>
                  </a:lnTo>
                  <a:lnTo>
                    <a:pt x="0" y="99808"/>
                  </a:lnTo>
                  <a:lnTo>
                    <a:pt x="2091" y="104280"/>
                  </a:lnTo>
                  <a:lnTo>
                    <a:pt x="12155" y="113119"/>
                  </a:lnTo>
                  <a:lnTo>
                    <a:pt x="28240" y="118015"/>
                  </a:lnTo>
                  <a:lnTo>
                    <a:pt x="55760" y="118836"/>
                  </a:lnTo>
                  <a:lnTo>
                    <a:pt x="87599" y="112612"/>
                  </a:lnTo>
                  <a:lnTo>
                    <a:pt x="114852" y="99180"/>
                  </a:lnTo>
                  <a:lnTo>
                    <a:pt x="133917" y="86082"/>
                  </a:lnTo>
                  <a:lnTo>
                    <a:pt x="148354" y="68735"/>
                  </a:lnTo>
                  <a:lnTo>
                    <a:pt x="160102" y="41433"/>
                  </a:lnTo>
                  <a:lnTo>
                    <a:pt x="166742" y="11133"/>
                  </a:lnTo>
                  <a:lnTo>
                    <a:pt x="166955" y="11055"/>
                  </a:lnTo>
                  <a:lnTo>
                    <a:pt x="169261" y="36104"/>
                  </a:lnTo>
                  <a:lnTo>
                    <a:pt x="176462" y="68209"/>
                  </a:lnTo>
                  <a:lnTo>
                    <a:pt x="185598" y="95516"/>
                  </a:lnTo>
                  <a:lnTo>
                    <a:pt x="204785" y="124958"/>
                  </a:lnTo>
                  <a:lnTo>
                    <a:pt x="221888" y="138227"/>
                  </a:lnTo>
                  <a:lnTo>
                    <a:pt x="239227" y="1480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3"/>
            <p:cNvSpPr/>
            <p:nvPr/>
          </p:nvSpPr>
          <p:spPr>
            <a:xfrm>
              <a:off x="1711234" y="3037953"/>
              <a:ext cx="189413" cy="162448"/>
            </a:xfrm>
            <a:custGeom>
              <a:avLst/>
              <a:gdLst/>
              <a:ahLst/>
              <a:cxnLst/>
              <a:rect l="0" t="0" r="0" b="0"/>
              <a:pathLst>
                <a:path w="189413" h="162448">
                  <a:moveTo>
                    <a:pt x="0" y="5693"/>
                  </a:moveTo>
                  <a:lnTo>
                    <a:pt x="5215" y="36965"/>
                  </a:lnTo>
                  <a:lnTo>
                    <a:pt x="11141" y="63985"/>
                  </a:lnTo>
                  <a:lnTo>
                    <a:pt x="15354" y="86755"/>
                  </a:lnTo>
                  <a:lnTo>
                    <a:pt x="18338" y="117119"/>
                  </a:lnTo>
                  <a:lnTo>
                    <a:pt x="23835" y="146720"/>
                  </a:lnTo>
                  <a:lnTo>
                    <a:pt x="25447" y="156739"/>
                  </a:lnTo>
                  <a:lnTo>
                    <a:pt x="25674" y="157190"/>
                  </a:lnTo>
                  <a:lnTo>
                    <a:pt x="25824" y="156765"/>
                  </a:lnTo>
                  <a:lnTo>
                    <a:pt x="29567" y="127407"/>
                  </a:lnTo>
                  <a:lnTo>
                    <a:pt x="35209" y="101426"/>
                  </a:lnTo>
                  <a:lnTo>
                    <a:pt x="41477" y="71876"/>
                  </a:lnTo>
                  <a:lnTo>
                    <a:pt x="47931" y="43607"/>
                  </a:lnTo>
                  <a:lnTo>
                    <a:pt x="56137" y="29558"/>
                  </a:lnTo>
                  <a:lnTo>
                    <a:pt x="75678" y="8714"/>
                  </a:lnTo>
                  <a:lnTo>
                    <a:pt x="88547" y="3407"/>
                  </a:lnTo>
                  <a:lnTo>
                    <a:pt x="116995" y="0"/>
                  </a:lnTo>
                  <a:lnTo>
                    <a:pt x="130375" y="3405"/>
                  </a:lnTo>
                  <a:lnTo>
                    <a:pt x="142853" y="10482"/>
                  </a:lnTo>
                  <a:lnTo>
                    <a:pt x="167243" y="38980"/>
                  </a:lnTo>
                  <a:lnTo>
                    <a:pt x="177118" y="61598"/>
                  </a:lnTo>
                  <a:lnTo>
                    <a:pt x="181742" y="90759"/>
                  </a:lnTo>
                  <a:lnTo>
                    <a:pt x="182655" y="121784"/>
                  </a:lnTo>
                  <a:lnTo>
                    <a:pt x="189412" y="162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54"/>
            <p:cNvSpPr/>
            <p:nvPr/>
          </p:nvSpPr>
          <p:spPr>
            <a:xfrm>
              <a:off x="1962145" y="3026820"/>
              <a:ext cx="134444" cy="167049"/>
            </a:xfrm>
            <a:custGeom>
              <a:avLst/>
              <a:gdLst/>
              <a:ahLst/>
              <a:cxnLst/>
              <a:rect l="0" t="0" r="0" b="0"/>
              <a:pathLst>
                <a:path w="134444" h="167049">
                  <a:moveTo>
                    <a:pt x="134443" y="3763"/>
                  </a:moveTo>
                  <a:lnTo>
                    <a:pt x="130976" y="3763"/>
                  </a:lnTo>
                  <a:lnTo>
                    <a:pt x="127339" y="1828"/>
                  </a:lnTo>
                  <a:lnTo>
                    <a:pt x="125353" y="295"/>
                  </a:lnTo>
                  <a:lnTo>
                    <a:pt x="122577" y="0"/>
                  </a:lnTo>
                  <a:lnTo>
                    <a:pt x="94118" y="8551"/>
                  </a:lnTo>
                  <a:lnTo>
                    <a:pt x="66969" y="18847"/>
                  </a:lnTo>
                  <a:lnTo>
                    <a:pt x="51478" y="27884"/>
                  </a:lnTo>
                  <a:lnTo>
                    <a:pt x="25728" y="55403"/>
                  </a:lnTo>
                  <a:lnTo>
                    <a:pt x="6450" y="85487"/>
                  </a:lnTo>
                  <a:lnTo>
                    <a:pt x="0" y="107322"/>
                  </a:lnTo>
                  <a:lnTo>
                    <a:pt x="2361" y="120909"/>
                  </a:lnTo>
                  <a:lnTo>
                    <a:pt x="8975" y="133479"/>
                  </a:lnTo>
                  <a:lnTo>
                    <a:pt x="25664" y="148716"/>
                  </a:lnTo>
                  <a:lnTo>
                    <a:pt x="48671" y="160971"/>
                  </a:lnTo>
                  <a:lnTo>
                    <a:pt x="73873" y="165248"/>
                  </a:lnTo>
                  <a:lnTo>
                    <a:pt x="121381" y="167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55"/>
            <p:cNvSpPr/>
            <p:nvPr/>
          </p:nvSpPr>
          <p:spPr>
            <a:xfrm>
              <a:off x="2214154" y="2989342"/>
              <a:ext cx="326573" cy="155581"/>
            </a:xfrm>
            <a:custGeom>
              <a:avLst/>
              <a:gdLst/>
              <a:ahLst/>
              <a:cxnLst/>
              <a:rect l="0" t="0" r="0" b="0"/>
              <a:pathLst>
                <a:path w="326573" h="155581">
                  <a:moveTo>
                    <a:pt x="0" y="132681"/>
                  </a:moveTo>
                  <a:lnTo>
                    <a:pt x="3467" y="132681"/>
                  </a:lnTo>
                  <a:lnTo>
                    <a:pt x="7105" y="130746"/>
                  </a:lnTo>
                  <a:lnTo>
                    <a:pt x="36899" y="112563"/>
                  </a:lnTo>
                  <a:lnTo>
                    <a:pt x="66797" y="98845"/>
                  </a:lnTo>
                  <a:lnTo>
                    <a:pt x="96974" y="82374"/>
                  </a:lnTo>
                  <a:lnTo>
                    <a:pt x="123900" y="65143"/>
                  </a:lnTo>
                  <a:lnTo>
                    <a:pt x="148249" y="45828"/>
                  </a:lnTo>
                  <a:lnTo>
                    <a:pt x="156603" y="34571"/>
                  </a:lnTo>
                  <a:lnTo>
                    <a:pt x="161306" y="20074"/>
                  </a:lnTo>
                  <a:lnTo>
                    <a:pt x="162406" y="11029"/>
                  </a:lnTo>
                  <a:lnTo>
                    <a:pt x="159071" y="7311"/>
                  </a:lnTo>
                  <a:lnTo>
                    <a:pt x="145689" y="1245"/>
                  </a:lnTo>
                  <a:lnTo>
                    <a:pt x="129581" y="0"/>
                  </a:lnTo>
                  <a:lnTo>
                    <a:pt x="112746" y="2591"/>
                  </a:lnTo>
                  <a:lnTo>
                    <a:pt x="86948" y="11485"/>
                  </a:lnTo>
                  <a:lnTo>
                    <a:pt x="60919" y="20490"/>
                  </a:lnTo>
                  <a:lnTo>
                    <a:pt x="35548" y="35576"/>
                  </a:lnTo>
                  <a:lnTo>
                    <a:pt x="15371" y="50287"/>
                  </a:lnTo>
                  <a:lnTo>
                    <a:pt x="7316" y="61953"/>
                  </a:lnTo>
                  <a:lnTo>
                    <a:pt x="2168" y="77293"/>
                  </a:lnTo>
                  <a:lnTo>
                    <a:pt x="4834" y="88470"/>
                  </a:lnTo>
                  <a:lnTo>
                    <a:pt x="11583" y="99969"/>
                  </a:lnTo>
                  <a:lnTo>
                    <a:pt x="28348" y="114602"/>
                  </a:lnTo>
                  <a:lnTo>
                    <a:pt x="53555" y="127405"/>
                  </a:lnTo>
                  <a:lnTo>
                    <a:pt x="78473" y="133481"/>
                  </a:lnTo>
                  <a:lnTo>
                    <a:pt x="106481" y="140535"/>
                  </a:lnTo>
                  <a:lnTo>
                    <a:pt x="135862" y="147057"/>
                  </a:lnTo>
                  <a:lnTo>
                    <a:pt x="165854" y="149956"/>
                  </a:lnTo>
                  <a:lnTo>
                    <a:pt x="194181" y="153180"/>
                  </a:lnTo>
                  <a:lnTo>
                    <a:pt x="222011" y="155580"/>
                  </a:lnTo>
                  <a:lnTo>
                    <a:pt x="251314" y="154228"/>
                  </a:lnTo>
                  <a:lnTo>
                    <a:pt x="326572" y="152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" name="SMARTInkShape-Group6"/>
          <p:cNvGrpSpPr/>
          <p:nvPr/>
        </p:nvGrpSpPr>
        <p:grpSpPr>
          <a:xfrm>
            <a:off x="679269" y="3337560"/>
            <a:ext cx="1031966" cy="378824"/>
            <a:chOff x="679269" y="3337560"/>
            <a:chExt cx="1031966" cy="378824"/>
          </a:xfrm>
        </p:grpSpPr>
        <p:sp>
          <p:nvSpPr>
            <p:cNvPr id="67" name="SMARTInkShape-56"/>
            <p:cNvSpPr/>
            <p:nvPr/>
          </p:nvSpPr>
          <p:spPr>
            <a:xfrm>
              <a:off x="842554" y="3337560"/>
              <a:ext cx="12770" cy="378824"/>
            </a:xfrm>
            <a:custGeom>
              <a:avLst/>
              <a:gdLst/>
              <a:ahLst/>
              <a:cxnLst/>
              <a:rect l="0" t="0" r="0" b="0"/>
              <a:pathLst>
                <a:path w="12770" h="378824">
                  <a:moveTo>
                    <a:pt x="6532" y="0"/>
                  </a:moveTo>
                  <a:lnTo>
                    <a:pt x="8467" y="28078"/>
                  </a:lnTo>
                  <a:lnTo>
                    <a:pt x="11701" y="57426"/>
                  </a:lnTo>
                  <a:lnTo>
                    <a:pt x="10724" y="84507"/>
                  </a:lnTo>
                  <a:lnTo>
                    <a:pt x="9709" y="110915"/>
                  </a:lnTo>
                  <a:lnTo>
                    <a:pt x="12070" y="139060"/>
                  </a:lnTo>
                  <a:lnTo>
                    <a:pt x="12769" y="170380"/>
                  </a:lnTo>
                  <a:lnTo>
                    <a:pt x="11040" y="200706"/>
                  </a:lnTo>
                  <a:lnTo>
                    <a:pt x="7868" y="230011"/>
                  </a:lnTo>
                  <a:lnTo>
                    <a:pt x="4992" y="259740"/>
                  </a:lnTo>
                  <a:lnTo>
                    <a:pt x="1479" y="286933"/>
                  </a:lnTo>
                  <a:lnTo>
                    <a:pt x="438" y="313375"/>
                  </a:lnTo>
                  <a:lnTo>
                    <a:pt x="130" y="341530"/>
                  </a:lnTo>
                  <a:lnTo>
                    <a:pt x="0" y="378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57"/>
            <p:cNvSpPr/>
            <p:nvPr/>
          </p:nvSpPr>
          <p:spPr>
            <a:xfrm>
              <a:off x="679269" y="3546565"/>
              <a:ext cx="300446" cy="6533"/>
            </a:xfrm>
            <a:custGeom>
              <a:avLst/>
              <a:gdLst/>
              <a:ahLst/>
              <a:cxnLst/>
              <a:rect l="0" t="0" r="0" b="0"/>
              <a:pathLst>
                <a:path w="300446" h="6533">
                  <a:moveTo>
                    <a:pt x="0" y="6532"/>
                  </a:moveTo>
                  <a:lnTo>
                    <a:pt x="26783" y="6532"/>
                  </a:lnTo>
                  <a:lnTo>
                    <a:pt x="59343" y="6532"/>
                  </a:lnTo>
                  <a:lnTo>
                    <a:pt x="88945" y="6532"/>
                  </a:lnTo>
                  <a:lnTo>
                    <a:pt x="112828" y="5807"/>
                  </a:lnTo>
                  <a:lnTo>
                    <a:pt x="137957" y="3065"/>
                  </a:lnTo>
                  <a:lnTo>
                    <a:pt x="161704" y="1363"/>
                  </a:lnTo>
                  <a:lnTo>
                    <a:pt x="185080" y="606"/>
                  </a:lnTo>
                  <a:lnTo>
                    <a:pt x="209983" y="270"/>
                  </a:lnTo>
                  <a:lnTo>
                    <a:pt x="233630" y="120"/>
                  </a:lnTo>
                  <a:lnTo>
                    <a:pt x="256236" y="54"/>
                  </a:lnTo>
                  <a:lnTo>
                    <a:pt x="3004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58"/>
            <p:cNvSpPr/>
            <p:nvPr/>
          </p:nvSpPr>
          <p:spPr>
            <a:xfrm>
              <a:off x="1031966" y="3566160"/>
              <a:ext cx="13064" cy="91441"/>
            </a:xfrm>
            <a:custGeom>
              <a:avLst/>
              <a:gdLst/>
              <a:ahLst/>
              <a:cxnLst/>
              <a:rect l="0" t="0" r="0" b="0"/>
              <a:pathLst>
                <a:path w="13064" h="91441">
                  <a:moveTo>
                    <a:pt x="0" y="0"/>
                  </a:moveTo>
                  <a:lnTo>
                    <a:pt x="3467" y="32018"/>
                  </a:lnTo>
                  <a:lnTo>
                    <a:pt x="5926" y="61693"/>
                  </a:lnTo>
                  <a:lnTo>
                    <a:pt x="13063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59"/>
            <p:cNvSpPr/>
            <p:nvPr/>
          </p:nvSpPr>
          <p:spPr>
            <a:xfrm>
              <a:off x="992777" y="3455126"/>
              <a:ext cx="13064" cy="13064"/>
            </a:xfrm>
            <a:custGeom>
              <a:avLst/>
              <a:gdLst/>
              <a:ahLst/>
              <a:cxnLst/>
              <a:rect l="0" t="0" r="0" b="0"/>
              <a:pathLst>
                <a:path w="13064" h="13064">
                  <a:moveTo>
                    <a:pt x="0" y="13063"/>
                  </a:moveTo>
                  <a:lnTo>
                    <a:pt x="3468" y="9595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0"/>
            <p:cNvSpPr/>
            <p:nvPr/>
          </p:nvSpPr>
          <p:spPr>
            <a:xfrm>
              <a:off x="1116874" y="3519383"/>
              <a:ext cx="241664" cy="142697"/>
            </a:xfrm>
            <a:custGeom>
              <a:avLst/>
              <a:gdLst/>
              <a:ahLst/>
              <a:cxnLst/>
              <a:rect l="0" t="0" r="0" b="0"/>
              <a:pathLst>
                <a:path w="241664" h="142697">
                  <a:moveTo>
                    <a:pt x="0" y="14120"/>
                  </a:moveTo>
                  <a:lnTo>
                    <a:pt x="1936" y="27030"/>
                  </a:lnTo>
                  <a:lnTo>
                    <a:pt x="6652" y="55331"/>
                  </a:lnTo>
                  <a:lnTo>
                    <a:pt x="12292" y="72776"/>
                  </a:lnTo>
                  <a:lnTo>
                    <a:pt x="27485" y="103482"/>
                  </a:lnTo>
                  <a:lnTo>
                    <a:pt x="35670" y="129852"/>
                  </a:lnTo>
                  <a:lnTo>
                    <a:pt x="35392" y="131914"/>
                  </a:lnTo>
                  <a:lnTo>
                    <a:pt x="33755" y="132563"/>
                  </a:lnTo>
                  <a:lnTo>
                    <a:pt x="27633" y="131859"/>
                  </a:lnTo>
                  <a:lnTo>
                    <a:pt x="26324" y="104588"/>
                  </a:lnTo>
                  <a:lnTo>
                    <a:pt x="26214" y="82630"/>
                  </a:lnTo>
                  <a:lnTo>
                    <a:pt x="26165" y="58358"/>
                  </a:lnTo>
                  <a:lnTo>
                    <a:pt x="27585" y="27428"/>
                  </a:lnTo>
                  <a:lnTo>
                    <a:pt x="33064" y="14229"/>
                  </a:lnTo>
                  <a:lnTo>
                    <a:pt x="37283" y="9838"/>
                  </a:lnTo>
                  <a:lnTo>
                    <a:pt x="47776" y="4960"/>
                  </a:lnTo>
                  <a:lnTo>
                    <a:pt x="57762" y="4726"/>
                  </a:lnTo>
                  <a:lnTo>
                    <a:pt x="62456" y="5681"/>
                  </a:lnTo>
                  <a:lnTo>
                    <a:pt x="82933" y="17425"/>
                  </a:lnTo>
                  <a:lnTo>
                    <a:pt x="93223" y="28652"/>
                  </a:lnTo>
                  <a:lnTo>
                    <a:pt x="108232" y="55545"/>
                  </a:lnTo>
                  <a:lnTo>
                    <a:pt x="119661" y="86260"/>
                  </a:lnTo>
                  <a:lnTo>
                    <a:pt x="123513" y="118661"/>
                  </a:lnTo>
                  <a:lnTo>
                    <a:pt x="124063" y="142696"/>
                  </a:lnTo>
                  <a:lnTo>
                    <a:pt x="124096" y="111919"/>
                  </a:lnTo>
                  <a:lnTo>
                    <a:pt x="126032" y="80905"/>
                  </a:lnTo>
                  <a:lnTo>
                    <a:pt x="133188" y="50131"/>
                  </a:lnTo>
                  <a:lnTo>
                    <a:pt x="146385" y="24710"/>
                  </a:lnTo>
                  <a:lnTo>
                    <a:pt x="157952" y="13262"/>
                  </a:lnTo>
                  <a:lnTo>
                    <a:pt x="178639" y="2738"/>
                  </a:lnTo>
                  <a:lnTo>
                    <a:pt x="186584" y="0"/>
                  </a:lnTo>
                  <a:lnTo>
                    <a:pt x="194058" y="353"/>
                  </a:lnTo>
                  <a:lnTo>
                    <a:pt x="208168" y="6549"/>
                  </a:lnTo>
                  <a:lnTo>
                    <a:pt x="219761" y="20432"/>
                  </a:lnTo>
                  <a:lnTo>
                    <a:pt x="228300" y="37245"/>
                  </a:lnTo>
                  <a:lnTo>
                    <a:pt x="233782" y="69649"/>
                  </a:lnTo>
                  <a:lnTo>
                    <a:pt x="234732" y="98064"/>
                  </a:lnTo>
                  <a:lnTo>
                    <a:pt x="241663" y="131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61"/>
            <p:cNvSpPr/>
            <p:nvPr/>
          </p:nvSpPr>
          <p:spPr>
            <a:xfrm>
              <a:off x="1423851" y="3493057"/>
              <a:ext cx="287384" cy="157930"/>
            </a:xfrm>
            <a:custGeom>
              <a:avLst/>
              <a:gdLst/>
              <a:ahLst/>
              <a:cxnLst/>
              <a:rect l="0" t="0" r="0" b="0"/>
              <a:pathLst>
                <a:path w="287384" h="157930">
                  <a:moveTo>
                    <a:pt x="0" y="138417"/>
                  </a:moveTo>
                  <a:lnTo>
                    <a:pt x="0" y="134950"/>
                  </a:lnTo>
                  <a:lnTo>
                    <a:pt x="1936" y="131312"/>
                  </a:lnTo>
                  <a:lnTo>
                    <a:pt x="6666" y="126551"/>
                  </a:lnTo>
                  <a:lnTo>
                    <a:pt x="27443" y="113603"/>
                  </a:lnTo>
                  <a:lnTo>
                    <a:pt x="53742" y="100853"/>
                  </a:lnTo>
                  <a:lnTo>
                    <a:pt x="84983" y="77217"/>
                  </a:lnTo>
                  <a:lnTo>
                    <a:pt x="112302" y="51311"/>
                  </a:lnTo>
                  <a:lnTo>
                    <a:pt x="121006" y="36811"/>
                  </a:lnTo>
                  <a:lnTo>
                    <a:pt x="129218" y="8717"/>
                  </a:lnTo>
                  <a:lnTo>
                    <a:pt x="127512" y="5504"/>
                  </a:lnTo>
                  <a:lnTo>
                    <a:pt x="119809" y="0"/>
                  </a:lnTo>
                  <a:lnTo>
                    <a:pt x="105258" y="940"/>
                  </a:lnTo>
                  <a:lnTo>
                    <a:pt x="80536" y="9630"/>
                  </a:lnTo>
                  <a:lnTo>
                    <a:pt x="50493" y="29803"/>
                  </a:lnTo>
                  <a:lnTo>
                    <a:pt x="27714" y="48960"/>
                  </a:lnTo>
                  <a:lnTo>
                    <a:pt x="15469" y="67159"/>
                  </a:lnTo>
                  <a:lnTo>
                    <a:pt x="9180" y="84404"/>
                  </a:lnTo>
                  <a:lnTo>
                    <a:pt x="8434" y="94817"/>
                  </a:lnTo>
                  <a:lnTo>
                    <a:pt x="13869" y="117306"/>
                  </a:lnTo>
                  <a:lnTo>
                    <a:pt x="15778" y="122166"/>
                  </a:lnTo>
                  <a:lnTo>
                    <a:pt x="28865" y="135940"/>
                  </a:lnTo>
                  <a:lnTo>
                    <a:pt x="46532" y="145747"/>
                  </a:lnTo>
                  <a:lnTo>
                    <a:pt x="77947" y="154837"/>
                  </a:lnTo>
                  <a:lnTo>
                    <a:pt x="107843" y="157071"/>
                  </a:lnTo>
                  <a:lnTo>
                    <a:pt x="138956" y="157733"/>
                  </a:lnTo>
                  <a:lnTo>
                    <a:pt x="167608" y="157929"/>
                  </a:lnTo>
                  <a:lnTo>
                    <a:pt x="198030" y="157261"/>
                  </a:lnTo>
                  <a:lnTo>
                    <a:pt x="225026" y="153515"/>
                  </a:lnTo>
                  <a:lnTo>
                    <a:pt x="287383" y="15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0" name="SMARTInkShape-Group7"/>
          <p:cNvGrpSpPr/>
          <p:nvPr/>
        </p:nvGrpSpPr>
        <p:grpSpPr>
          <a:xfrm>
            <a:off x="4428308" y="3762588"/>
            <a:ext cx="1515293" cy="476310"/>
            <a:chOff x="4428308" y="3762588"/>
            <a:chExt cx="1515293" cy="476310"/>
          </a:xfrm>
        </p:grpSpPr>
        <p:sp>
          <p:nvSpPr>
            <p:cNvPr id="74" name="SMARTInkShape-62"/>
            <p:cNvSpPr/>
            <p:nvPr/>
          </p:nvSpPr>
          <p:spPr>
            <a:xfrm>
              <a:off x="4573412" y="3762588"/>
              <a:ext cx="138579" cy="476310"/>
            </a:xfrm>
            <a:custGeom>
              <a:avLst/>
              <a:gdLst/>
              <a:ahLst/>
              <a:cxnLst/>
              <a:rect l="0" t="0" r="0" b="0"/>
              <a:pathLst>
                <a:path w="138579" h="476310">
                  <a:moveTo>
                    <a:pt x="129216" y="71361"/>
                  </a:moveTo>
                  <a:lnTo>
                    <a:pt x="129216" y="67893"/>
                  </a:lnTo>
                  <a:lnTo>
                    <a:pt x="138307" y="39982"/>
                  </a:lnTo>
                  <a:lnTo>
                    <a:pt x="138578" y="30079"/>
                  </a:lnTo>
                  <a:lnTo>
                    <a:pt x="137635" y="26422"/>
                  </a:lnTo>
                  <a:lnTo>
                    <a:pt x="129372" y="14342"/>
                  </a:lnTo>
                  <a:lnTo>
                    <a:pt x="117732" y="5037"/>
                  </a:lnTo>
                  <a:lnTo>
                    <a:pt x="109356" y="1969"/>
                  </a:lnTo>
                  <a:lnTo>
                    <a:pt x="85218" y="0"/>
                  </a:lnTo>
                  <a:lnTo>
                    <a:pt x="67880" y="3126"/>
                  </a:lnTo>
                  <a:lnTo>
                    <a:pt x="50082" y="12115"/>
                  </a:lnTo>
                  <a:lnTo>
                    <a:pt x="29778" y="33371"/>
                  </a:lnTo>
                  <a:lnTo>
                    <a:pt x="16942" y="52847"/>
                  </a:lnTo>
                  <a:lnTo>
                    <a:pt x="8219" y="77406"/>
                  </a:lnTo>
                  <a:lnTo>
                    <a:pt x="1764" y="107341"/>
                  </a:lnTo>
                  <a:lnTo>
                    <a:pt x="0" y="128475"/>
                  </a:lnTo>
                  <a:lnTo>
                    <a:pt x="1150" y="153834"/>
                  </a:lnTo>
                  <a:lnTo>
                    <a:pt x="4081" y="181313"/>
                  </a:lnTo>
                  <a:lnTo>
                    <a:pt x="7803" y="208039"/>
                  </a:lnTo>
                  <a:lnTo>
                    <a:pt x="13811" y="234433"/>
                  </a:lnTo>
                  <a:lnTo>
                    <a:pt x="21320" y="260677"/>
                  </a:lnTo>
                  <a:lnTo>
                    <a:pt x="29495" y="286855"/>
                  </a:lnTo>
                  <a:lnTo>
                    <a:pt x="36031" y="314939"/>
                  </a:lnTo>
                  <a:lnTo>
                    <a:pt x="42080" y="342904"/>
                  </a:lnTo>
                  <a:lnTo>
                    <a:pt x="49607" y="367427"/>
                  </a:lnTo>
                  <a:lnTo>
                    <a:pt x="55855" y="390422"/>
                  </a:lnTo>
                  <a:lnTo>
                    <a:pt x="61518" y="421833"/>
                  </a:lnTo>
                  <a:lnTo>
                    <a:pt x="65131" y="447589"/>
                  </a:lnTo>
                  <a:lnTo>
                    <a:pt x="70434" y="4763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63"/>
            <p:cNvSpPr/>
            <p:nvPr/>
          </p:nvSpPr>
          <p:spPr>
            <a:xfrm>
              <a:off x="4428308" y="4010297"/>
              <a:ext cx="209007" cy="6532"/>
            </a:xfrm>
            <a:custGeom>
              <a:avLst/>
              <a:gdLst/>
              <a:ahLst/>
              <a:cxnLst/>
              <a:rect l="0" t="0" r="0" b="0"/>
              <a:pathLst>
                <a:path w="209007" h="6532">
                  <a:moveTo>
                    <a:pt x="0" y="0"/>
                  </a:moveTo>
                  <a:lnTo>
                    <a:pt x="27510" y="0"/>
                  </a:lnTo>
                  <a:lnTo>
                    <a:pt x="56855" y="0"/>
                  </a:lnTo>
                  <a:lnTo>
                    <a:pt x="80423" y="0"/>
                  </a:lnTo>
                  <a:lnTo>
                    <a:pt x="105413" y="0"/>
                  </a:lnTo>
                  <a:lnTo>
                    <a:pt x="131034" y="726"/>
                  </a:lnTo>
                  <a:lnTo>
                    <a:pt x="156934" y="3467"/>
                  </a:lnTo>
                  <a:lnTo>
                    <a:pt x="209006" y="6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64"/>
            <p:cNvSpPr/>
            <p:nvPr/>
          </p:nvSpPr>
          <p:spPr>
            <a:xfrm>
              <a:off x="4749833" y="4016828"/>
              <a:ext cx="196755" cy="159343"/>
            </a:xfrm>
            <a:custGeom>
              <a:avLst/>
              <a:gdLst/>
              <a:ahLst/>
              <a:cxnLst/>
              <a:rect l="0" t="0" r="0" b="0"/>
              <a:pathLst>
                <a:path w="196755" h="159343">
                  <a:moveTo>
                    <a:pt x="63830" y="0"/>
                  </a:moveTo>
                  <a:lnTo>
                    <a:pt x="48912" y="5940"/>
                  </a:lnTo>
                  <a:lnTo>
                    <a:pt x="23393" y="27912"/>
                  </a:lnTo>
                  <a:lnTo>
                    <a:pt x="11612" y="46250"/>
                  </a:lnTo>
                  <a:lnTo>
                    <a:pt x="1855" y="76439"/>
                  </a:lnTo>
                  <a:lnTo>
                    <a:pt x="0" y="90579"/>
                  </a:lnTo>
                  <a:lnTo>
                    <a:pt x="3046" y="102185"/>
                  </a:lnTo>
                  <a:lnTo>
                    <a:pt x="21609" y="130458"/>
                  </a:lnTo>
                  <a:lnTo>
                    <a:pt x="38741" y="144448"/>
                  </a:lnTo>
                  <a:lnTo>
                    <a:pt x="65970" y="156044"/>
                  </a:lnTo>
                  <a:lnTo>
                    <a:pt x="82198" y="159342"/>
                  </a:lnTo>
                  <a:lnTo>
                    <a:pt x="108381" y="157844"/>
                  </a:lnTo>
                  <a:lnTo>
                    <a:pt x="137345" y="155626"/>
                  </a:lnTo>
                  <a:lnTo>
                    <a:pt x="167372" y="142609"/>
                  </a:lnTo>
                  <a:lnTo>
                    <a:pt x="179517" y="133776"/>
                  </a:lnTo>
                  <a:lnTo>
                    <a:pt x="190434" y="116564"/>
                  </a:lnTo>
                  <a:lnTo>
                    <a:pt x="195814" y="104057"/>
                  </a:lnTo>
                  <a:lnTo>
                    <a:pt x="196754" y="91243"/>
                  </a:lnTo>
                  <a:lnTo>
                    <a:pt x="191445" y="65276"/>
                  </a:lnTo>
                  <a:lnTo>
                    <a:pt x="173704" y="39907"/>
                  </a:lnTo>
                  <a:lnTo>
                    <a:pt x="158474" y="24807"/>
                  </a:lnTo>
                  <a:lnTo>
                    <a:pt x="126645" y="5758"/>
                  </a:lnTo>
                  <a:lnTo>
                    <a:pt x="964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65"/>
            <p:cNvSpPr/>
            <p:nvPr/>
          </p:nvSpPr>
          <p:spPr>
            <a:xfrm>
              <a:off x="5029478" y="4018498"/>
              <a:ext cx="143415" cy="159079"/>
            </a:xfrm>
            <a:custGeom>
              <a:avLst/>
              <a:gdLst/>
              <a:ahLst/>
              <a:cxnLst/>
              <a:rect l="0" t="0" r="0" b="0"/>
              <a:pathLst>
                <a:path w="143415" h="159079">
                  <a:moveTo>
                    <a:pt x="19316" y="96302"/>
                  </a:moveTo>
                  <a:lnTo>
                    <a:pt x="18591" y="127561"/>
                  </a:lnTo>
                  <a:lnTo>
                    <a:pt x="7430" y="158897"/>
                  </a:lnTo>
                  <a:lnTo>
                    <a:pt x="7038" y="159078"/>
                  </a:lnTo>
                  <a:lnTo>
                    <a:pt x="6776" y="158472"/>
                  </a:lnTo>
                  <a:lnTo>
                    <a:pt x="5760" y="155139"/>
                  </a:lnTo>
                  <a:lnTo>
                    <a:pt x="2889" y="148819"/>
                  </a:lnTo>
                  <a:lnTo>
                    <a:pt x="660" y="123232"/>
                  </a:lnTo>
                  <a:lnTo>
                    <a:pt x="0" y="98476"/>
                  </a:lnTo>
                  <a:lnTo>
                    <a:pt x="502" y="66117"/>
                  </a:lnTo>
                  <a:lnTo>
                    <a:pt x="5678" y="45509"/>
                  </a:lnTo>
                  <a:lnTo>
                    <a:pt x="24169" y="20581"/>
                  </a:lnTo>
                  <a:lnTo>
                    <a:pt x="36881" y="10648"/>
                  </a:lnTo>
                  <a:lnTo>
                    <a:pt x="63882" y="1516"/>
                  </a:lnTo>
                  <a:lnTo>
                    <a:pt x="85014" y="0"/>
                  </a:lnTo>
                  <a:lnTo>
                    <a:pt x="143414" y="113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66"/>
            <p:cNvSpPr/>
            <p:nvPr/>
          </p:nvSpPr>
          <p:spPr>
            <a:xfrm>
              <a:off x="5229665" y="4042954"/>
              <a:ext cx="126107" cy="150224"/>
            </a:xfrm>
            <a:custGeom>
              <a:avLst/>
              <a:gdLst/>
              <a:ahLst/>
              <a:cxnLst/>
              <a:rect l="0" t="0" r="0" b="0"/>
              <a:pathLst>
                <a:path w="126107" h="150224">
                  <a:moveTo>
                    <a:pt x="126106" y="0"/>
                  </a:moveTo>
                  <a:lnTo>
                    <a:pt x="113195" y="1935"/>
                  </a:lnTo>
                  <a:lnTo>
                    <a:pt x="83480" y="9091"/>
                  </a:lnTo>
                  <a:lnTo>
                    <a:pt x="51371" y="26749"/>
                  </a:lnTo>
                  <a:lnTo>
                    <a:pt x="37011" y="35837"/>
                  </a:lnTo>
                  <a:lnTo>
                    <a:pt x="7486" y="67637"/>
                  </a:lnTo>
                  <a:lnTo>
                    <a:pt x="1298" y="79409"/>
                  </a:lnTo>
                  <a:lnTo>
                    <a:pt x="0" y="89963"/>
                  </a:lnTo>
                  <a:lnTo>
                    <a:pt x="2568" y="100218"/>
                  </a:lnTo>
                  <a:lnTo>
                    <a:pt x="8547" y="112033"/>
                  </a:lnTo>
                  <a:lnTo>
                    <a:pt x="23540" y="127457"/>
                  </a:lnTo>
                  <a:lnTo>
                    <a:pt x="54912" y="144221"/>
                  </a:lnTo>
                  <a:lnTo>
                    <a:pt x="67323" y="1502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67"/>
            <p:cNvSpPr/>
            <p:nvPr/>
          </p:nvSpPr>
          <p:spPr>
            <a:xfrm>
              <a:off x="5519057" y="4001110"/>
              <a:ext cx="424544" cy="224136"/>
            </a:xfrm>
            <a:custGeom>
              <a:avLst/>
              <a:gdLst/>
              <a:ahLst/>
              <a:cxnLst/>
              <a:rect l="0" t="0" r="0" b="0"/>
              <a:pathLst>
                <a:path w="424544" h="224136">
                  <a:moveTo>
                    <a:pt x="0" y="152879"/>
                  </a:moveTo>
                  <a:lnTo>
                    <a:pt x="27273" y="143788"/>
                  </a:lnTo>
                  <a:lnTo>
                    <a:pt x="58934" y="138404"/>
                  </a:lnTo>
                  <a:lnTo>
                    <a:pt x="88405" y="130828"/>
                  </a:lnTo>
                  <a:lnTo>
                    <a:pt x="117692" y="121618"/>
                  </a:lnTo>
                  <a:lnTo>
                    <a:pt x="148743" y="106574"/>
                  </a:lnTo>
                  <a:lnTo>
                    <a:pt x="176056" y="89626"/>
                  </a:lnTo>
                  <a:lnTo>
                    <a:pt x="196476" y="72301"/>
                  </a:lnTo>
                  <a:lnTo>
                    <a:pt x="202953" y="63605"/>
                  </a:lnTo>
                  <a:lnTo>
                    <a:pt x="207212" y="43615"/>
                  </a:lnTo>
                  <a:lnTo>
                    <a:pt x="204338" y="31503"/>
                  </a:lnTo>
                  <a:lnTo>
                    <a:pt x="190667" y="11902"/>
                  </a:lnTo>
                  <a:lnTo>
                    <a:pt x="182470" y="6765"/>
                  </a:lnTo>
                  <a:lnTo>
                    <a:pt x="154980" y="0"/>
                  </a:lnTo>
                  <a:lnTo>
                    <a:pt x="128570" y="740"/>
                  </a:lnTo>
                  <a:lnTo>
                    <a:pt x="102362" y="5556"/>
                  </a:lnTo>
                  <a:lnTo>
                    <a:pt x="72712" y="18898"/>
                  </a:lnTo>
                  <a:lnTo>
                    <a:pt x="59168" y="27050"/>
                  </a:lnTo>
                  <a:lnTo>
                    <a:pt x="49762" y="37446"/>
                  </a:lnTo>
                  <a:lnTo>
                    <a:pt x="43888" y="49324"/>
                  </a:lnTo>
                  <a:lnTo>
                    <a:pt x="41278" y="61860"/>
                  </a:lnTo>
                  <a:lnTo>
                    <a:pt x="43274" y="81157"/>
                  </a:lnTo>
                  <a:lnTo>
                    <a:pt x="51930" y="104132"/>
                  </a:lnTo>
                  <a:lnTo>
                    <a:pt x="67154" y="125856"/>
                  </a:lnTo>
                  <a:lnTo>
                    <a:pt x="92388" y="146081"/>
                  </a:lnTo>
                  <a:lnTo>
                    <a:pt x="122846" y="165863"/>
                  </a:lnTo>
                  <a:lnTo>
                    <a:pt x="146038" y="177034"/>
                  </a:lnTo>
                  <a:lnTo>
                    <a:pt x="170860" y="186837"/>
                  </a:lnTo>
                  <a:lnTo>
                    <a:pt x="196407" y="196032"/>
                  </a:lnTo>
                  <a:lnTo>
                    <a:pt x="222275" y="203021"/>
                  </a:lnTo>
                  <a:lnTo>
                    <a:pt x="248286" y="208547"/>
                  </a:lnTo>
                  <a:lnTo>
                    <a:pt x="274361" y="213422"/>
                  </a:lnTo>
                  <a:lnTo>
                    <a:pt x="298529" y="218007"/>
                  </a:lnTo>
                  <a:lnTo>
                    <a:pt x="330600" y="222734"/>
                  </a:lnTo>
                  <a:lnTo>
                    <a:pt x="360422" y="224135"/>
                  </a:lnTo>
                  <a:lnTo>
                    <a:pt x="424543" y="218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5" name="SMARTInkShape-Group8"/>
          <p:cNvGrpSpPr/>
          <p:nvPr/>
        </p:nvGrpSpPr>
        <p:grpSpPr>
          <a:xfrm>
            <a:off x="803366" y="3926294"/>
            <a:ext cx="1169990" cy="253122"/>
            <a:chOff x="803366" y="3926294"/>
            <a:chExt cx="1169990" cy="253122"/>
          </a:xfrm>
        </p:grpSpPr>
        <p:sp>
          <p:nvSpPr>
            <p:cNvPr id="81" name="SMARTInkShape-68"/>
            <p:cNvSpPr/>
            <p:nvPr/>
          </p:nvSpPr>
          <p:spPr>
            <a:xfrm>
              <a:off x="803366" y="3951145"/>
              <a:ext cx="359229" cy="228271"/>
            </a:xfrm>
            <a:custGeom>
              <a:avLst/>
              <a:gdLst/>
              <a:ahLst/>
              <a:cxnLst/>
              <a:rect l="0" t="0" r="0" b="0"/>
              <a:pathLst>
                <a:path w="359229" h="228271">
                  <a:moveTo>
                    <a:pt x="0" y="85278"/>
                  </a:moveTo>
                  <a:lnTo>
                    <a:pt x="0" y="115113"/>
                  </a:lnTo>
                  <a:lnTo>
                    <a:pt x="725" y="141692"/>
                  </a:lnTo>
                  <a:lnTo>
                    <a:pt x="4488" y="167227"/>
                  </a:lnTo>
                  <a:lnTo>
                    <a:pt x="7377" y="189630"/>
                  </a:lnTo>
                  <a:lnTo>
                    <a:pt x="18686" y="217032"/>
                  </a:lnTo>
                  <a:lnTo>
                    <a:pt x="25690" y="228270"/>
                  </a:lnTo>
                  <a:lnTo>
                    <a:pt x="26039" y="203485"/>
                  </a:lnTo>
                  <a:lnTo>
                    <a:pt x="25374" y="178440"/>
                  </a:lnTo>
                  <a:lnTo>
                    <a:pt x="21629" y="151909"/>
                  </a:lnTo>
                  <a:lnTo>
                    <a:pt x="20197" y="122115"/>
                  </a:lnTo>
                  <a:lnTo>
                    <a:pt x="20498" y="94580"/>
                  </a:lnTo>
                  <a:lnTo>
                    <a:pt x="25587" y="68762"/>
                  </a:lnTo>
                  <a:lnTo>
                    <a:pt x="35965" y="47727"/>
                  </a:lnTo>
                  <a:lnTo>
                    <a:pt x="44045" y="36899"/>
                  </a:lnTo>
                  <a:lnTo>
                    <a:pt x="60222" y="26110"/>
                  </a:lnTo>
                  <a:lnTo>
                    <a:pt x="85192" y="16689"/>
                  </a:lnTo>
                  <a:lnTo>
                    <a:pt x="105312" y="15123"/>
                  </a:lnTo>
                  <a:lnTo>
                    <a:pt x="128611" y="19658"/>
                  </a:lnTo>
                  <a:lnTo>
                    <a:pt x="142794" y="26117"/>
                  </a:lnTo>
                  <a:lnTo>
                    <a:pt x="159552" y="41381"/>
                  </a:lnTo>
                  <a:lnTo>
                    <a:pt x="170243" y="59693"/>
                  </a:lnTo>
                  <a:lnTo>
                    <a:pt x="179631" y="90599"/>
                  </a:lnTo>
                  <a:lnTo>
                    <a:pt x="182238" y="122722"/>
                  </a:lnTo>
                  <a:lnTo>
                    <a:pt x="180754" y="143544"/>
                  </a:lnTo>
                  <a:lnTo>
                    <a:pt x="176606" y="173725"/>
                  </a:lnTo>
                  <a:lnTo>
                    <a:pt x="174528" y="177323"/>
                  </a:lnTo>
                  <a:lnTo>
                    <a:pt x="172957" y="179298"/>
                  </a:lnTo>
                  <a:lnTo>
                    <a:pt x="171911" y="178438"/>
                  </a:lnTo>
                  <a:lnTo>
                    <a:pt x="170231" y="161414"/>
                  </a:lnTo>
                  <a:lnTo>
                    <a:pt x="171452" y="148870"/>
                  </a:lnTo>
                  <a:lnTo>
                    <a:pt x="182128" y="117165"/>
                  </a:lnTo>
                  <a:lnTo>
                    <a:pt x="191123" y="89645"/>
                  </a:lnTo>
                  <a:lnTo>
                    <a:pt x="202981" y="60447"/>
                  </a:lnTo>
                  <a:lnTo>
                    <a:pt x="217622" y="35345"/>
                  </a:lnTo>
                  <a:lnTo>
                    <a:pt x="230252" y="21720"/>
                  </a:lnTo>
                  <a:lnTo>
                    <a:pt x="260078" y="3081"/>
                  </a:lnTo>
                  <a:lnTo>
                    <a:pt x="267002" y="0"/>
                  </a:lnTo>
                  <a:lnTo>
                    <a:pt x="284372" y="447"/>
                  </a:lnTo>
                  <a:lnTo>
                    <a:pt x="294084" y="2599"/>
                  </a:lnTo>
                  <a:lnTo>
                    <a:pt x="310681" y="14664"/>
                  </a:lnTo>
                  <a:lnTo>
                    <a:pt x="323138" y="30672"/>
                  </a:lnTo>
                  <a:lnTo>
                    <a:pt x="328674" y="45043"/>
                  </a:lnTo>
                  <a:lnTo>
                    <a:pt x="331790" y="68840"/>
                  </a:lnTo>
                  <a:lnTo>
                    <a:pt x="332714" y="97744"/>
                  </a:lnTo>
                  <a:lnTo>
                    <a:pt x="332987" y="125821"/>
                  </a:lnTo>
                  <a:lnTo>
                    <a:pt x="333069" y="152525"/>
                  </a:lnTo>
                  <a:lnTo>
                    <a:pt x="333093" y="171888"/>
                  </a:lnTo>
                  <a:lnTo>
                    <a:pt x="338904" y="184006"/>
                  </a:lnTo>
                  <a:lnTo>
                    <a:pt x="347292" y="194471"/>
                  </a:lnTo>
                  <a:lnTo>
                    <a:pt x="359228" y="202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69"/>
            <p:cNvSpPr/>
            <p:nvPr/>
          </p:nvSpPr>
          <p:spPr>
            <a:xfrm>
              <a:off x="1204509" y="3962708"/>
              <a:ext cx="219343" cy="178219"/>
            </a:xfrm>
            <a:custGeom>
              <a:avLst/>
              <a:gdLst/>
              <a:ahLst/>
              <a:cxnLst/>
              <a:rect l="0" t="0" r="0" b="0"/>
              <a:pathLst>
                <a:path w="219343" h="178219">
                  <a:moveTo>
                    <a:pt x="167091" y="34526"/>
                  </a:moveTo>
                  <a:lnTo>
                    <a:pt x="163623" y="31059"/>
                  </a:lnTo>
                  <a:lnTo>
                    <a:pt x="163328" y="29312"/>
                  </a:lnTo>
                  <a:lnTo>
                    <a:pt x="163857" y="27421"/>
                  </a:lnTo>
                  <a:lnTo>
                    <a:pt x="164935" y="25435"/>
                  </a:lnTo>
                  <a:lnTo>
                    <a:pt x="164197" y="17423"/>
                  </a:lnTo>
                  <a:lnTo>
                    <a:pt x="162985" y="12239"/>
                  </a:lnTo>
                  <a:lnTo>
                    <a:pt x="159999" y="8056"/>
                  </a:lnTo>
                  <a:lnTo>
                    <a:pt x="150876" y="1474"/>
                  </a:lnTo>
                  <a:lnTo>
                    <a:pt x="139564" y="0"/>
                  </a:lnTo>
                  <a:lnTo>
                    <a:pt x="126554" y="2490"/>
                  </a:lnTo>
                  <a:lnTo>
                    <a:pt x="94549" y="17850"/>
                  </a:lnTo>
                  <a:lnTo>
                    <a:pt x="68913" y="37327"/>
                  </a:lnTo>
                  <a:lnTo>
                    <a:pt x="37712" y="66446"/>
                  </a:lnTo>
                  <a:lnTo>
                    <a:pt x="15798" y="98378"/>
                  </a:lnTo>
                  <a:lnTo>
                    <a:pt x="1363" y="128768"/>
                  </a:lnTo>
                  <a:lnTo>
                    <a:pt x="0" y="134366"/>
                  </a:lnTo>
                  <a:lnTo>
                    <a:pt x="1268" y="140275"/>
                  </a:lnTo>
                  <a:lnTo>
                    <a:pt x="8484" y="152646"/>
                  </a:lnTo>
                  <a:lnTo>
                    <a:pt x="18947" y="161531"/>
                  </a:lnTo>
                  <a:lnTo>
                    <a:pt x="24786" y="164916"/>
                  </a:lnTo>
                  <a:lnTo>
                    <a:pt x="37078" y="166742"/>
                  </a:lnTo>
                  <a:lnTo>
                    <a:pt x="62710" y="162001"/>
                  </a:lnTo>
                  <a:lnTo>
                    <a:pt x="82218" y="152689"/>
                  </a:lnTo>
                  <a:lnTo>
                    <a:pt x="101787" y="137270"/>
                  </a:lnTo>
                  <a:lnTo>
                    <a:pt x="122690" y="106616"/>
                  </a:lnTo>
                  <a:lnTo>
                    <a:pt x="137082" y="77577"/>
                  </a:lnTo>
                  <a:lnTo>
                    <a:pt x="154087" y="50266"/>
                  </a:lnTo>
                  <a:lnTo>
                    <a:pt x="170763" y="20159"/>
                  </a:lnTo>
                  <a:lnTo>
                    <a:pt x="172442" y="21319"/>
                  </a:lnTo>
                  <a:lnTo>
                    <a:pt x="176242" y="30349"/>
                  </a:lnTo>
                  <a:lnTo>
                    <a:pt x="176480" y="42104"/>
                  </a:lnTo>
                  <a:lnTo>
                    <a:pt x="174469" y="68703"/>
                  </a:lnTo>
                  <a:lnTo>
                    <a:pt x="173999" y="93984"/>
                  </a:lnTo>
                  <a:lnTo>
                    <a:pt x="173790" y="119735"/>
                  </a:lnTo>
                  <a:lnTo>
                    <a:pt x="177139" y="144843"/>
                  </a:lnTo>
                  <a:lnTo>
                    <a:pt x="186195" y="161475"/>
                  </a:lnTo>
                  <a:lnTo>
                    <a:pt x="219342" y="178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70"/>
            <p:cNvSpPr/>
            <p:nvPr/>
          </p:nvSpPr>
          <p:spPr>
            <a:xfrm>
              <a:off x="1557342" y="3945588"/>
              <a:ext cx="145253" cy="221464"/>
            </a:xfrm>
            <a:custGeom>
              <a:avLst/>
              <a:gdLst/>
              <a:ahLst/>
              <a:cxnLst/>
              <a:rect l="0" t="0" r="0" b="0"/>
              <a:pathLst>
                <a:path w="145253" h="221464">
                  <a:moveTo>
                    <a:pt x="121235" y="5926"/>
                  </a:moveTo>
                  <a:lnTo>
                    <a:pt x="121235" y="2459"/>
                  </a:lnTo>
                  <a:lnTo>
                    <a:pt x="119784" y="1438"/>
                  </a:lnTo>
                  <a:lnTo>
                    <a:pt x="108629" y="0"/>
                  </a:lnTo>
                  <a:lnTo>
                    <a:pt x="77326" y="1450"/>
                  </a:lnTo>
                  <a:lnTo>
                    <a:pt x="52587" y="6535"/>
                  </a:lnTo>
                  <a:lnTo>
                    <a:pt x="22121" y="14756"/>
                  </a:lnTo>
                  <a:lnTo>
                    <a:pt x="6798" y="24669"/>
                  </a:lnTo>
                  <a:lnTo>
                    <a:pt x="1431" y="32641"/>
                  </a:lnTo>
                  <a:lnTo>
                    <a:pt x="0" y="36800"/>
                  </a:lnTo>
                  <a:lnTo>
                    <a:pt x="6151" y="51096"/>
                  </a:lnTo>
                  <a:lnTo>
                    <a:pt x="30285" y="82904"/>
                  </a:lnTo>
                  <a:lnTo>
                    <a:pt x="61958" y="109427"/>
                  </a:lnTo>
                  <a:lnTo>
                    <a:pt x="90447" y="125453"/>
                  </a:lnTo>
                  <a:lnTo>
                    <a:pt x="120314" y="148069"/>
                  </a:lnTo>
                  <a:lnTo>
                    <a:pt x="132437" y="158364"/>
                  </a:lnTo>
                  <a:lnTo>
                    <a:pt x="142616" y="175674"/>
                  </a:lnTo>
                  <a:lnTo>
                    <a:pt x="145252" y="185630"/>
                  </a:lnTo>
                  <a:lnTo>
                    <a:pt x="144504" y="189592"/>
                  </a:lnTo>
                  <a:lnTo>
                    <a:pt x="139801" y="195929"/>
                  </a:lnTo>
                  <a:lnTo>
                    <a:pt x="124231" y="210399"/>
                  </a:lnTo>
                  <a:lnTo>
                    <a:pt x="113132" y="216062"/>
                  </a:lnTo>
                  <a:lnTo>
                    <a:pt x="84504" y="220396"/>
                  </a:lnTo>
                  <a:lnTo>
                    <a:pt x="49389" y="22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1"/>
            <p:cNvSpPr/>
            <p:nvPr/>
          </p:nvSpPr>
          <p:spPr>
            <a:xfrm>
              <a:off x="1798214" y="3926294"/>
              <a:ext cx="175142" cy="247290"/>
            </a:xfrm>
            <a:custGeom>
              <a:avLst/>
              <a:gdLst/>
              <a:ahLst/>
              <a:cxnLst/>
              <a:rect l="0" t="0" r="0" b="0"/>
              <a:pathLst>
                <a:path w="175142" h="247290">
                  <a:moveTo>
                    <a:pt x="148152" y="5626"/>
                  </a:moveTo>
                  <a:lnTo>
                    <a:pt x="151619" y="2159"/>
                  </a:lnTo>
                  <a:lnTo>
                    <a:pt x="151915" y="1138"/>
                  </a:lnTo>
                  <a:lnTo>
                    <a:pt x="151386" y="457"/>
                  </a:lnTo>
                  <a:lnTo>
                    <a:pt x="150308" y="3"/>
                  </a:lnTo>
                  <a:lnTo>
                    <a:pt x="123232" y="0"/>
                  </a:lnTo>
                  <a:lnTo>
                    <a:pt x="97064" y="4362"/>
                  </a:lnTo>
                  <a:lnTo>
                    <a:pt x="66652" y="10251"/>
                  </a:lnTo>
                  <a:lnTo>
                    <a:pt x="36111" y="18044"/>
                  </a:lnTo>
                  <a:lnTo>
                    <a:pt x="7487" y="37510"/>
                  </a:lnTo>
                  <a:lnTo>
                    <a:pt x="2124" y="42122"/>
                  </a:lnTo>
                  <a:lnTo>
                    <a:pt x="0" y="48100"/>
                  </a:lnTo>
                  <a:lnTo>
                    <a:pt x="1510" y="62482"/>
                  </a:lnTo>
                  <a:lnTo>
                    <a:pt x="10890" y="76616"/>
                  </a:lnTo>
                  <a:lnTo>
                    <a:pt x="34426" y="96812"/>
                  </a:lnTo>
                  <a:lnTo>
                    <a:pt x="64381" y="116585"/>
                  </a:lnTo>
                  <a:lnTo>
                    <a:pt x="96238" y="134297"/>
                  </a:lnTo>
                  <a:lnTo>
                    <a:pt x="126722" y="150673"/>
                  </a:lnTo>
                  <a:lnTo>
                    <a:pt x="152204" y="167378"/>
                  </a:lnTo>
                  <a:lnTo>
                    <a:pt x="169672" y="181520"/>
                  </a:lnTo>
                  <a:lnTo>
                    <a:pt x="173384" y="186026"/>
                  </a:lnTo>
                  <a:lnTo>
                    <a:pt x="175133" y="191207"/>
                  </a:lnTo>
                  <a:lnTo>
                    <a:pt x="175141" y="202769"/>
                  </a:lnTo>
                  <a:lnTo>
                    <a:pt x="170791" y="213230"/>
                  </a:lnTo>
                  <a:lnTo>
                    <a:pt x="167599" y="218051"/>
                  </a:lnTo>
                  <a:lnTo>
                    <a:pt x="145769" y="231772"/>
                  </a:lnTo>
                  <a:lnTo>
                    <a:pt x="124596" y="238699"/>
                  </a:lnTo>
                  <a:lnTo>
                    <a:pt x="89369" y="2472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4" name="SMARTInkShape-Group9"/>
          <p:cNvGrpSpPr/>
          <p:nvPr/>
        </p:nvGrpSpPr>
        <p:grpSpPr>
          <a:xfrm>
            <a:off x="4558937" y="4258491"/>
            <a:ext cx="1737361" cy="697121"/>
            <a:chOff x="4558937" y="4258491"/>
            <a:chExt cx="1737361" cy="697121"/>
          </a:xfrm>
        </p:grpSpPr>
        <p:sp>
          <p:nvSpPr>
            <p:cNvPr id="86" name="SMARTInkShape-72"/>
            <p:cNvSpPr/>
            <p:nvPr/>
          </p:nvSpPr>
          <p:spPr>
            <a:xfrm>
              <a:off x="4558937" y="4378826"/>
              <a:ext cx="266241" cy="318675"/>
            </a:xfrm>
            <a:custGeom>
              <a:avLst/>
              <a:gdLst/>
              <a:ahLst/>
              <a:cxnLst/>
              <a:rect l="0" t="0" r="0" b="0"/>
              <a:pathLst>
                <a:path w="266241" h="318675">
                  <a:moveTo>
                    <a:pt x="0" y="3763"/>
                  </a:moveTo>
                  <a:lnTo>
                    <a:pt x="6935" y="295"/>
                  </a:lnTo>
                  <a:lnTo>
                    <a:pt x="8978" y="0"/>
                  </a:lnTo>
                  <a:lnTo>
                    <a:pt x="10339" y="528"/>
                  </a:lnTo>
                  <a:lnTo>
                    <a:pt x="11247" y="1606"/>
                  </a:lnTo>
                  <a:lnTo>
                    <a:pt x="22926" y="6591"/>
                  </a:lnTo>
                  <a:lnTo>
                    <a:pt x="26896" y="11453"/>
                  </a:lnTo>
                  <a:lnTo>
                    <a:pt x="35223" y="34183"/>
                  </a:lnTo>
                  <a:lnTo>
                    <a:pt x="38406" y="64039"/>
                  </a:lnTo>
                  <a:lnTo>
                    <a:pt x="37021" y="91049"/>
                  </a:lnTo>
                  <a:lnTo>
                    <a:pt x="32015" y="122033"/>
                  </a:lnTo>
                  <a:lnTo>
                    <a:pt x="25935" y="154194"/>
                  </a:lnTo>
                  <a:lnTo>
                    <a:pt x="19538" y="184769"/>
                  </a:lnTo>
                  <a:lnTo>
                    <a:pt x="13046" y="212213"/>
                  </a:lnTo>
                  <a:lnTo>
                    <a:pt x="10153" y="228487"/>
                  </a:lnTo>
                  <a:lnTo>
                    <a:pt x="12274" y="254631"/>
                  </a:lnTo>
                  <a:lnTo>
                    <a:pt x="12536" y="262448"/>
                  </a:lnTo>
                  <a:lnTo>
                    <a:pt x="14164" y="268385"/>
                  </a:lnTo>
                  <a:lnTo>
                    <a:pt x="19842" y="276917"/>
                  </a:lnTo>
                  <a:lnTo>
                    <a:pt x="22662" y="278757"/>
                  </a:lnTo>
                  <a:lnTo>
                    <a:pt x="25268" y="279258"/>
                  </a:lnTo>
                  <a:lnTo>
                    <a:pt x="27731" y="278866"/>
                  </a:lnTo>
                  <a:lnTo>
                    <a:pt x="41600" y="264445"/>
                  </a:lnTo>
                  <a:lnTo>
                    <a:pt x="49453" y="243960"/>
                  </a:lnTo>
                  <a:lnTo>
                    <a:pt x="59889" y="211609"/>
                  </a:lnTo>
                  <a:lnTo>
                    <a:pt x="66531" y="194836"/>
                  </a:lnTo>
                  <a:lnTo>
                    <a:pt x="70796" y="164286"/>
                  </a:lnTo>
                  <a:lnTo>
                    <a:pt x="76923" y="133423"/>
                  </a:lnTo>
                  <a:lnTo>
                    <a:pt x="77408" y="131568"/>
                  </a:lnTo>
                  <a:lnTo>
                    <a:pt x="78456" y="130332"/>
                  </a:lnTo>
                  <a:lnTo>
                    <a:pt x="81557" y="128959"/>
                  </a:lnTo>
                  <a:lnTo>
                    <a:pt x="83400" y="130770"/>
                  </a:lnTo>
                  <a:lnTo>
                    <a:pt x="91572" y="151254"/>
                  </a:lnTo>
                  <a:lnTo>
                    <a:pt x="100175" y="183038"/>
                  </a:lnTo>
                  <a:lnTo>
                    <a:pt x="110156" y="208635"/>
                  </a:lnTo>
                  <a:lnTo>
                    <a:pt x="118838" y="234606"/>
                  </a:lnTo>
                  <a:lnTo>
                    <a:pt x="133487" y="264173"/>
                  </a:lnTo>
                  <a:lnTo>
                    <a:pt x="148422" y="290978"/>
                  </a:lnTo>
                  <a:lnTo>
                    <a:pt x="151200" y="297565"/>
                  </a:lnTo>
                  <a:lnTo>
                    <a:pt x="160091" y="306819"/>
                  </a:lnTo>
                  <a:lnTo>
                    <a:pt x="183539" y="318674"/>
                  </a:lnTo>
                  <a:lnTo>
                    <a:pt x="198171" y="317652"/>
                  </a:lnTo>
                  <a:lnTo>
                    <a:pt x="212899" y="312361"/>
                  </a:lnTo>
                  <a:lnTo>
                    <a:pt x="229351" y="300495"/>
                  </a:lnTo>
                  <a:lnTo>
                    <a:pt x="242692" y="282788"/>
                  </a:lnTo>
                  <a:lnTo>
                    <a:pt x="254068" y="251166"/>
                  </a:lnTo>
                  <a:lnTo>
                    <a:pt x="259127" y="223661"/>
                  </a:lnTo>
                  <a:lnTo>
                    <a:pt x="262561" y="194467"/>
                  </a:lnTo>
                  <a:lnTo>
                    <a:pt x="266240" y="167431"/>
                  </a:lnTo>
                  <a:lnTo>
                    <a:pt x="265394" y="141036"/>
                  </a:lnTo>
                  <a:lnTo>
                    <a:pt x="262483" y="112895"/>
                  </a:lnTo>
                  <a:lnTo>
                    <a:pt x="259685" y="85446"/>
                  </a:lnTo>
                  <a:lnTo>
                    <a:pt x="248194" y="494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73"/>
            <p:cNvSpPr/>
            <p:nvPr/>
          </p:nvSpPr>
          <p:spPr>
            <a:xfrm>
              <a:off x="4882993" y="4475881"/>
              <a:ext cx="218054" cy="194091"/>
            </a:xfrm>
            <a:custGeom>
              <a:avLst/>
              <a:gdLst/>
              <a:ahLst/>
              <a:cxnLst/>
              <a:rect l="0" t="0" r="0" b="0"/>
              <a:pathLst>
                <a:path w="218054" h="194091">
                  <a:moveTo>
                    <a:pt x="2515" y="69993"/>
                  </a:moveTo>
                  <a:lnTo>
                    <a:pt x="32870" y="75163"/>
                  </a:lnTo>
                  <a:lnTo>
                    <a:pt x="60616" y="76121"/>
                  </a:lnTo>
                  <a:lnTo>
                    <a:pt x="87221" y="74470"/>
                  </a:lnTo>
                  <a:lnTo>
                    <a:pt x="113491" y="67449"/>
                  </a:lnTo>
                  <a:lnTo>
                    <a:pt x="139658" y="58112"/>
                  </a:lnTo>
                  <a:lnTo>
                    <a:pt x="171039" y="48455"/>
                  </a:lnTo>
                  <a:lnTo>
                    <a:pt x="200948" y="32197"/>
                  </a:lnTo>
                  <a:lnTo>
                    <a:pt x="204473" y="29556"/>
                  </a:lnTo>
                  <a:lnTo>
                    <a:pt x="208389" y="20815"/>
                  </a:lnTo>
                  <a:lnTo>
                    <a:pt x="209433" y="15436"/>
                  </a:lnTo>
                  <a:lnTo>
                    <a:pt x="207226" y="11125"/>
                  </a:lnTo>
                  <a:lnTo>
                    <a:pt x="197033" y="4399"/>
                  </a:lnTo>
                  <a:lnTo>
                    <a:pt x="174975" y="0"/>
                  </a:lnTo>
                  <a:lnTo>
                    <a:pt x="146587" y="2163"/>
                  </a:lnTo>
                  <a:lnTo>
                    <a:pt x="115195" y="10868"/>
                  </a:lnTo>
                  <a:lnTo>
                    <a:pt x="82912" y="22640"/>
                  </a:lnTo>
                  <a:lnTo>
                    <a:pt x="53833" y="35321"/>
                  </a:lnTo>
                  <a:lnTo>
                    <a:pt x="23215" y="57823"/>
                  </a:lnTo>
                  <a:lnTo>
                    <a:pt x="9538" y="70389"/>
                  </a:lnTo>
                  <a:lnTo>
                    <a:pt x="2008" y="85168"/>
                  </a:lnTo>
                  <a:lnTo>
                    <a:pt x="0" y="93172"/>
                  </a:lnTo>
                  <a:lnTo>
                    <a:pt x="3574" y="113678"/>
                  </a:lnTo>
                  <a:lnTo>
                    <a:pt x="13146" y="135129"/>
                  </a:lnTo>
                  <a:lnTo>
                    <a:pt x="34855" y="158719"/>
                  </a:lnTo>
                  <a:lnTo>
                    <a:pt x="60398" y="174499"/>
                  </a:lnTo>
                  <a:lnTo>
                    <a:pt x="91350" y="184092"/>
                  </a:lnTo>
                  <a:lnTo>
                    <a:pt x="115294" y="189163"/>
                  </a:lnTo>
                  <a:lnTo>
                    <a:pt x="138516" y="191901"/>
                  </a:lnTo>
                  <a:lnTo>
                    <a:pt x="162383" y="193117"/>
                  </a:lnTo>
                  <a:lnTo>
                    <a:pt x="189924" y="193657"/>
                  </a:lnTo>
                  <a:lnTo>
                    <a:pt x="218053" y="194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4"/>
            <p:cNvSpPr/>
            <p:nvPr/>
          </p:nvSpPr>
          <p:spPr>
            <a:xfrm>
              <a:off x="5205549" y="4454434"/>
              <a:ext cx="26126" cy="209007"/>
            </a:xfrm>
            <a:custGeom>
              <a:avLst/>
              <a:gdLst/>
              <a:ahLst/>
              <a:cxnLst/>
              <a:rect l="0" t="0" r="0" b="0"/>
              <a:pathLst>
                <a:path w="26126" h="209007">
                  <a:moveTo>
                    <a:pt x="0" y="0"/>
                  </a:moveTo>
                  <a:lnTo>
                    <a:pt x="1935" y="26143"/>
                  </a:lnTo>
                  <a:lnTo>
                    <a:pt x="5170" y="52256"/>
                  </a:lnTo>
                  <a:lnTo>
                    <a:pt x="8063" y="78379"/>
                  </a:lnTo>
                  <a:lnTo>
                    <a:pt x="11581" y="104503"/>
                  </a:lnTo>
                  <a:lnTo>
                    <a:pt x="14559" y="130629"/>
                  </a:lnTo>
                  <a:lnTo>
                    <a:pt x="18102" y="156754"/>
                  </a:lnTo>
                  <a:lnTo>
                    <a:pt x="26125" y="209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75"/>
            <p:cNvSpPr/>
            <p:nvPr/>
          </p:nvSpPr>
          <p:spPr>
            <a:xfrm>
              <a:off x="5205549" y="4376057"/>
              <a:ext cx="6532" cy="13064"/>
            </a:xfrm>
            <a:custGeom>
              <a:avLst/>
              <a:gdLst/>
              <a:ahLst/>
              <a:cxnLst/>
              <a:rect l="0" t="0" r="0" b="0"/>
              <a:pathLst>
                <a:path w="6532" h="13064">
                  <a:moveTo>
                    <a:pt x="0" y="13063"/>
                  </a:moveTo>
                  <a:lnTo>
                    <a:pt x="65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76"/>
            <p:cNvSpPr/>
            <p:nvPr/>
          </p:nvSpPr>
          <p:spPr>
            <a:xfrm>
              <a:off x="5329646" y="4452840"/>
              <a:ext cx="240372" cy="502772"/>
            </a:xfrm>
            <a:custGeom>
              <a:avLst/>
              <a:gdLst/>
              <a:ahLst/>
              <a:cxnLst/>
              <a:rect l="0" t="0" r="0" b="0"/>
              <a:pathLst>
                <a:path w="240372" h="502772">
                  <a:moveTo>
                    <a:pt x="202474" y="47314"/>
                  </a:moveTo>
                  <a:lnTo>
                    <a:pt x="202474" y="43847"/>
                  </a:lnTo>
                  <a:lnTo>
                    <a:pt x="206237" y="30234"/>
                  </a:lnTo>
                  <a:lnTo>
                    <a:pt x="204630" y="19402"/>
                  </a:lnTo>
                  <a:lnTo>
                    <a:pt x="199562" y="11202"/>
                  </a:lnTo>
                  <a:lnTo>
                    <a:pt x="196178" y="8000"/>
                  </a:lnTo>
                  <a:lnTo>
                    <a:pt x="177547" y="25"/>
                  </a:lnTo>
                  <a:lnTo>
                    <a:pt x="153641" y="0"/>
                  </a:lnTo>
                  <a:lnTo>
                    <a:pt x="128174" y="4589"/>
                  </a:lnTo>
                  <a:lnTo>
                    <a:pt x="98776" y="10545"/>
                  </a:lnTo>
                  <a:lnTo>
                    <a:pt x="70552" y="23840"/>
                  </a:lnTo>
                  <a:lnTo>
                    <a:pt x="40948" y="42624"/>
                  </a:lnTo>
                  <a:lnTo>
                    <a:pt x="25841" y="56649"/>
                  </a:lnTo>
                  <a:lnTo>
                    <a:pt x="19226" y="68154"/>
                  </a:lnTo>
                  <a:lnTo>
                    <a:pt x="17737" y="78589"/>
                  </a:lnTo>
                  <a:lnTo>
                    <a:pt x="18356" y="83404"/>
                  </a:lnTo>
                  <a:lnTo>
                    <a:pt x="26784" y="94560"/>
                  </a:lnTo>
                  <a:lnTo>
                    <a:pt x="48914" y="112526"/>
                  </a:lnTo>
                  <a:lnTo>
                    <a:pt x="66260" y="120662"/>
                  </a:lnTo>
                  <a:lnTo>
                    <a:pt x="85188" y="124201"/>
                  </a:lnTo>
                  <a:lnTo>
                    <a:pt x="111816" y="120183"/>
                  </a:lnTo>
                  <a:lnTo>
                    <a:pt x="140406" y="112401"/>
                  </a:lnTo>
                  <a:lnTo>
                    <a:pt x="163926" y="100408"/>
                  </a:lnTo>
                  <a:lnTo>
                    <a:pt x="176134" y="88284"/>
                  </a:lnTo>
                  <a:lnTo>
                    <a:pt x="188966" y="67662"/>
                  </a:lnTo>
                  <a:lnTo>
                    <a:pt x="192840" y="97714"/>
                  </a:lnTo>
                  <a:lnTo>
                    <a:pt x="195023" y="122079"/>
                  </a:lnTo>
                  <a:lnTo>
                    <a:pt x="195669" y="147682"/>
                  </a:lnTo>
                  <a:lnTo>
                    <a:pt x="202797" y="177121"/>
                  </a:lnTo>
                  <a:lnTo>
                    <a:pt x="208181" y="200074"/>
                  </a:lnTo>
                  <a:lnTo>
                    <a:pt x="212993" y="224790"/>
                  </a:lnTo>
                  <a:lnTo>
                    <a:pt x="217551" y="250289"/>
                  </a:lnTo>
                  <a:lnTo>
                    <a:pt x="221996" y="274202"/>
                  </a:lnTo>
                  <a:lnTo>
                    <a:pt x="226390" y="297650"/>
                  </a:lnTo>
                  <a:lnTo>
                    <a:pt x="230763" y="322586"/>
                  </a:lnTo>
                  <a:lnTo>
                    <a:pt x="235125" y="348183"/>
                  </a:lnTo>
                  <a:lnTo>
                    <a:pt x="238757" y="373348"/>
                  </a:lnTo>
                  <a:lnTo>
                    <a:pt x="240371" y="396628"/>
                  </a:lnTo>
                  <a:lnTo>
                    <a:pt x="237813" y="426666"/>
                  </a:lnTo>
                  <a:lnTo>
                    <a:pt x="232458" y="453951"/>
                  </a:lnTo>
                  <a:lnTo>
                    <a:pt x="224509" y="467770"/>
                  </a:lnTo>
                  <a:lnTo>
                    <a:pt x="199892" y="492365"/>
                  </a:lnTo>
                  <a:lnTo>
                    <a:pt x="188264" y="498631"/>
                  </a:lnTo>
                  <a:lnTo>
                    <a:pt x="166010" y="502771"/>
                  </a:lnTo>
                  <a:lnTo>
                    <a:pt x="141031" y="500531"/>
                  </a:lnTo>
                  <a:lnTo>
                    <a:pt x="115245" y="491803"/>
                  </a:lnTo>
                  <a:lnTo>
                    <a:pt x="89220" y="480025"/>
                  </a:lnTo>
                  <a:lnTo>
                    <a:pt x="63124" y="463875"/>
                  </a:lnTo>
                  <a:lnTo>
                    <a:pt x="34240" y="438187"/>
                  </a:lnTo>
                  <a:lnTo>
                    <a:pt x="19256" y="414306"/>
                  </a:lnTo>
                  <a:lnTo>
                    <a:pt x="0" y="347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77"/>
            <p:cNvSpPr/>
            <p:nvPr/>
          </p:nvSpPr>
          <p:spPr>
            <a:xfrm>
              <a:off x="5682425" y="4382589"/>
              <a:ext cx="267707" cy="274320"/>
            </a:xfrm>
            <a:custGeom>
              <a:avLst/>
              <a:gdLst/>
              <a:ahLst/>
              <a:cxnLst/>
              <a:rect l="0" t="0" r="0" b="0"/>
              <a:pathLst>
                <a:path w="267707" h="274320">
                  <a:moveTo>
                    <a:pt x="6449" y="0"/>
                  </a:moveTo>
                  <a:lnTo>
                    <a:pt x="6449" y="5623"/>
                  </a:lnTo>
                  <a:lnTo>
                    <a:pt x="15540" y="37191"/>
                  </a:lnTo>
                  <a:lnTo>
                    <a:pt x="18727" y="66371"/>
                  </a:lnTo>
                  <a:lnTo>
                    <a:pt x="18554" y="94494"/>
                  </a:lnTo>
                  <a:lnTo>
                    <a:pt x="14229" y="122260"/>
                  </a:lnTo>
                  <a:lnTo>
                    <a:pt x="9078" y="152419"/>
                  </a:lnTo>
                  <a:lnTo>
                    <a:pt x="7228" y="179338"/>
                  </a:lnTo>
                  <a:lnTo>
                    <a:pt x="4668" y="208305"/>
                  </a:lnTo>
                  <a:lnTo>
                    <a:pt x="0" y="240133"/>
                  </a:lnTo>
                  <a:lnTo>
                    <a:pt x="11789" y="208151"/>
                  </a:lnTo>
                  <a:lnTo>
                    <a:pt x="26668" y="178841"/>
                  </a:lnTo>
                  <a:lnTo>
                    <a:pt x="41227" y="150961"/>
                  </a:lnTo>
                  <a:lnTo>
                    <a:pt x="59329" y="122380"/>
                  </a:lnTo>
                  <a:lnTo>
                    <a:pt x="78481" y="94801"/>
                  </a:lnTo>
                  <a:lnTo>
                    <a:pt x="107924" y="65978"/>
                  </a:lnTo>
                  <a:lnTo>
                    <a:pt x="136479" y="49748"/>
                  </a:lnTo>
                  <a:lnTo>
                    <a:pt x="161150" y="41489"/>
                  </a:lnTo>
                  <a:lnTo>
                    <a:pt x="171725" y="40936"/>
                  </a:lnTo>
                  <a:lnTo>
                    <a:pt x="183682" y="43110"/>
                  </a:lnTo>
                  <a:lnTo>
                    <a:pt x="206121" y="58815"/>
                  </a:lnTo>
                  <a:lnTo>
                    <a:pt x="216870" y="73795"/>
                  </a:lnTo>
                  <a:lnTo>
                    <a:pt x="227002" y="98549"/>
                  </a:lnTo>
                  <a:lnTo>
                    <a:pt x="234599" y="124268"/>
                  </a:lnTo>
                  <a:lnTo>
                    <a:pt x="239512" y="150273"/>
                  </a:lnTo>
                  <a:lnTo>
                    <a:pt x="240967" y="176363"/>
                  </a:lnTo>
                  <a:lnTo>
                    <a:pt x="241399" y="202478"/>
                  </a:lnTo>
                  <a:lnTo>
                    <a:pt x="245012" y="233842"/>
                  </a:lnTo>
                  <a:lnTo>
                    <a:pt x="257203" y="259551"/>
                  </a:lnTo>
                  <a:lnTo>
                    <a:pt x="267706" y="27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78"/>
            <p:cNvSpPr/>
            <p:nvPr/>
          </p:nvSpPr>
          <p:spPr>
            <a:xfrm>
              <a:off x="6080759" y="4258491"/>
              <a:ext cx="39191" cy="404950"/>
            </a:xfrm>
            <a:custGeom>
              <a:avLst/>
              <a:gdLst/>
              <a:ahLst/>
              <a:cxnLst/>
              <a:rect l="0" t="0" r="0" b="0"/>
              <a:pathLst>
                <a:path w="39191" h="404950">
                  <a:moveTo>
                    <a:pt x="0" y="0"/>
                  </a:moveTo>
                  <a:lnTo>
                    <a:pt x="13233" y="30336"/>
                  </a:lnTo>
                  <a:lnTo>
                    <a:pt x="19645" y="55434"/>
                  </a:lnTo>
                  <a:lnTo>
                    <a:pt x="24207" y="85852"/>
                  </a:lnTo>
                  <a:lnTo>
                    <a:pt x="25999" y="107825"/>
                  </a:lnTo>
                  <a:lnTo>
                    <a:pt x="29214" y="132105"/>
                  </a:lnTo>
                  <a:lnTo>
                    <a:pt x="31128" y="157410"/>
                  </a:lnTo>
                  <a:lnTo>
                    <a:pt x="32704" y="183172"/>
                  </a:lnTo>
                  <a:lnTo>
                    <a:pt x="35824" y="209136"/>
                  </a:lnTo>
                  <a:lnTo>
                    <a:pt x="37694" y="235189"/>
                  </a:lnTo>
                  <a:lnTo>
                    <a:pt x="38524" y="260557"/>
                  </a:lnTo>
                  <a:lnTo>
                    <a:pt x="38894" y="283927"/>
                  </a:lnTo>
                  <a:lnTo>
                    <a:pt x="39059" y="306409"/>
                  </a:lnTo>
                  <a:lnTo>
                    <a:pt x="39131" y="329222"/>
                  </a:lnTo>
                  <a:lnTo>
                    <a:pt x="39164" y="353876"/>
                  </a:lnTo>
                  <a:lnTo>
                    <a:pt x="39185" y="384324"/>
                  </a:lnTo>
                  <a:lnTo>
                    <a:pt x="39190" y="4049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79"/>
            <p:cNvSpPr/>
            <p:nvPr/>
          </p:nvSpPr>
          <p:spPr>
            <a:xfrm>
              <a:off x="6002382" y="4442853"/>
              <a:ext cx="293916" cy="31176"/>
            </a:xfrm>
            <a:custGeom>
              <a:avLst/>
              <a:gdLst/>
              <a:ahLst/>
              <a:cxnLst/>
              <a:rect l="0" t="0" r="0" b="0"/>
              <a:pathLst>
                <a:path w="293916" h="31176">
                  <a:moveTo>
                    <a:pt x="0" y="11581"/>
                  </a:moveTo>
                  <a:lnTo>
                    <a:pt x="0" y="8114"/>
                  </a:lnTo>
                  <a:lnTo>
                    <a:pt x="726" y="7093"/>
                  </a:lnTo>
                  <a:lnTo>
                    <a:pt x="1936" y="6412"/>
                  </a:lnTo>
                  <a:lnTo>
                    <a:pt x="29379" y="0"/>
                  </a:lnTo>
                  <a:lnTo>
                    <a:pt x="55151" y="893"/>
                  </a:lnTo>
                  <a:lnTo>
                    <a:pt x="87704" y="3818"/>
                  </a:lnTo>
                  <a:lnTo>
                    <a:pt x="112277" y="5228"/>
                  </a:lnTo>
                  <a:lnTo>
                    <a:pt x="137713" y="8274"/>
                  </a:lnTo>
                  <a:lnTo>
                    <a:pt x="165467" y="10111"/>
                  </a:lnTo>
                  <a:lnTo>
                    <a:pt x="194010" y="11653"/>
                  </a:lnTo>
                  <a:lnTo>
                    <a:pt x="221210" y="14758"/>
                  </a:lnTo>
                  <a:lnTo>
                    <a:pt x="243942" y="18557"/>
                  </a:lnTo>
                  <a:lnTo>
                    <a:pt x="271125" y="24776"/>
                  </a:lnTo>
                  <a:lnTo>
                    <a:pt x="293915" y="31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2" name="SMARTInkShape-Group10"/>
          <p:cNvGrpSpPr/>
          <p:nvPr/>
        </p:nvGrpSpPr>
        <p:grpSpPr>
          <a:xfrm>
            <a:off x="731520" y="4395651"/>
            <a:ext cx="1743893" cy="692332"/>
            <a:chOff x="731520" y="4395651"/>
            <a:chExt cx="1743893" cy="692332"/>
          </a:xfrm>
        </p:grpSpPr>
        <p:sp>
          <p:nvSpPr>
            <p:cNvPr id="95" name="SMARTInkShape-80"/>
            <p:cNvSpPr/>
            <p:nvPr/>
          </p:nvSpPr>
          <p:spPr>
            <a:xfrm>
              <a:off x="731520" y="4441849"/>
              <a:ext cx="284277" cy="236065"/>
            </a:xfrm>
            <a:custGeom>
              <a:avLst/>
              <a:gdLst/>
              <a:ahLst/>
              <a:cxnLst/>
              <a:rect l="0" t="0" r="0" b="0"/>
              <a:pathLst>
                <a:path w="284277" h="236065">
                  <a:moveTo>
                    <a:pt x="0" y="104025"/>
                  </a:moveTo>
                  <a:lnTo>
                    <a:pt x="6935" y="107492"/>
                  </a:lnTo>
                  <a:lnTo>
                    <a:pt x="21649" y="109648"/>
                  </a:lnTo>
                  <a:lnTo>
                    <a:pt x="53667" y="106821"/>
                  </a:lnTo>
                  <a:lnTo>
                    <a:pt x="84925" y="101386"/>
                  </a:lnTo>
                  <a:lnTo>
                    <a:pt x="116038" y="95179"/>
                  </a:lnTo>
                  <a:lnTo>
                    <a:pt x="144771" y="88745"/>
                  </a:lnTo>
                  <a:lnTo>
                    <a:pt x="175136" y="82241"/>
                  </a:lnTo>
                  <a:lnTo>
                    <a:pt x="207114" y="72251"/>
                  </a:lnTo>
                  <a:lnTo>
                    <a:pt x="236103" y="63566"/>
                  </a:lnTo>
                  <a:lnTo>
                    <a:pt x="259610" y="52929"/>
                  </a:lnTo>
                  <a:lnTo>
                    <a:pt x="276896" y="37118"/>
                  </a:lnTo>
                  <a:lnTo>
                    <a:pt x="284276" y="25579"/>
                  </a:lnTo>
                  <a:lnTo>
                    <a:pt x="283860" y="21973"/>
                  </a:lnTo>
                  <a:lnTo>
                    <a:pt x="279528" y="14097"/>
                  </a:lnTo>
                  <a:lnTo>
                    <a:pt x="268928" y="4969"/>
                  </a:lnTo>
                  <a:lnTo>
                    <a:pt x="249661" y="1137"/>
                  </a:lnTo>
                  <a:lnTo>
                    <a:pt x="229035" y="0"/>
                  </a:lnTo>
                  <a:lnTo>
                    <a:pt x="202200" y="6599"/>
                  </a:lnTo>
                  <a:lnTo>
                    <a:pt x="171268" y="14279"/>
                  </a:lnTo>
                  <a:lnTo>
                    <a:pt x="142589" y="28085"/>
                  </a:lnTo>
                  <a:lnTo>
                    <a:pt x="115707" y="45964"/>
                  </a:lnTo>
                  <a:lnTo>
                    <a:pt x="89357" y="65050"/>
                  </a:lnTo>
                  <a:lnTo>
                    <a:pt x="77693" y="79929"/>
                  </a:lnTo>
                  <a:lnTo>
                    <a:pt x="64292" y="109667"/>
                  </a:lnTo>
                  <a:lnTo>
                    <a:pt x="63167" y="125159"/>
                  </a:lnTo>
                  <a:lnTo>
                    <a:pt x="65811" y="140995"/>
                  </a:lnTo>
                  <a:lnTo>
                    <a:pt x="76186" y="162151"/>
                  </a:lnTo>
                  <a:lnTo>
                    <a:pt x="100764" y="188804"/>
                  </a:lnTo>
                  <a:lnTo>
                    <a:pt x="126860" y="208489"/>
                  </a:lnTo>
                  <a:lnTo>
                    <a:pt x="157573" y="224240"/>
                  </a:lnTo>
                  <a:lnTo>
                    <a:pt x="179615" y="230751"/>
                  </a:lnTo>
                  <a:lnTo>
                    <a:pt x="203926" y="236064"/>
                  </a:lnTo>
                  <a:lnTo>
                    <a:pt x="274320" y="234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81"/>
            <p:cNvSpPr/>
            <p:nvPr/>
          </p:nvSpPr>
          <p:spPr>
            <a:xfrm>
              <a:off x="1084217" y="4427744"/>
              <a:ext cx="189412" cy="230595"/>
            </a:xfrm>
            <a:custGeom>
              <a:avLst/>
              <a:gdLst/>
              <a:ahLst/>
              <a:cxnLst/>
              <a:rect l="0" t="0" r="0" b="0"/>
              <a:pathLst>
                <a:path w="189412" h="230595">
                  <a:moveTo>
                    <a:pt x="0" y="52816"/>
                  </a:moveTo>
                  <a:lnTo>
                    <a:pt x="1935" y="65726"/>
                  </a:lnTo>
                  <a:lnTo>
                    <a:pt x="9091" y="91974"/>
                  </a:lnTo>
                  <a:lnTo>
                    <a:pt x="17493" y="123338"/>
                  </a:lnTo>
                  <a:lnTo>
                    <a:pt x="23971" y="149589"/>
                  </a:lnTo>
                  <a:lnTo>
                    <a:pt x="30487" y="178574"/>
                  </a:lnTo>
                  <a:lnTo>
                    <a:pt x="41125" y="208608"/>
                  </a:lnTo>
                  <a:lnTo>
                    <a:pt x="53521" y="228571"/>
                  </a:lnTo>
                  <a:lnTo>
                    <a:pt x="55275" y="230220"/>
                  </a:lnTo>
                  <a:lnTo>
                    <a:pt x="56444" y="230594"/>
                  </a:lnTo>
                  <a:lnTo>
                    <a:pt x="57224" y="230117"/>
                  </a:lnTo>
                  <a:lnTo>
                    <a:pt x="49498" y="198792"/>
                  </a:lnTo>
                  <a:lnTo>
                    <a:pt x="46114" y="167591"/>
                  </a:lnTo>
                  <a:lnTo>
                    <a:pt x="42750" y="146161"/>
                  </a:lnTo>
                  <a:lnTo>
                    <a:pt x="40772" y="122605"/>
                  </a:lnTo>
                  <a:lnTo>
                    <a:pt x="39892" y="99073"/>
                  </a:lnTo>
                  <a:lnTo>
                    <a:pt x="39397" y="68780"/>
                  </a:lnTo>
                  <a:lnTo>
                    <a:pt x="40702" y="39322"/>
                  </a:lnTo>
                  <a:lnTo>
                    <a:pt x="46151" y="26014"/>
                  </a:lnTo>
                  <a:lnTo>
                    <a:pt x="57379" y="10363"/>
                  </a:lnTo>
                  <a:lnTo>
                    <a:pt x="73365" y="0"/>
                  </a:lnTo>
                  <a:lnTo>
                    <a:pt x="89454" y="556"/>
                  </a:lnTo>
                  <a:lnTo>
                    <a:pt x="106523" y="5641"/>
                  </a:lnTo>
                  <a:lnTo>
                    <a:pt x="118948" y="12739"/>
                  </a:lnTo>
                  <a:lnTo>
                    <a:pt x="134102" y="28362"/>
                  </a:lnTo>
                  <a:lnTo>
                    <a:pt x="147785" y="50247"/>
                  </a:lnTo>
                  <a:lnTo>
                    <a:pt x="154097" y="78584"/>
                  </a:lnTo>
                  <a:lnTo>
                    <a:pt x="159434" y="109960"/>
                  </a:lnTo>
                  <a:lnTo>
                    <a:pt x="165612" y="138771"/>
                  </a:lnTo>
                  <a:lnTo>
                    <a:pt x="168571" y="169160"/>
                  </a:lnTo>
                  <a:lnTo>
                    <a:pt x="172915" y="190743"/>
                  </a:lnTo>
                  <a:lnTo>
                    <a:pt x="189411" y="2291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82"/>
            <p:cNvSpPr/>
            <p:nvPr/>
          </p:nvSpPr>
          <p:spPr>
            <a:xfrm>
              <a:off x="1299754" y="4446867"/>
              <a:ext cx="254975" cy="227759"/>
            </a:xfrm>
            <a:custGeom>
              <a:avLst/>
              <a:gdLst/>
              <a:ahLst/>
              <a:cxnLst/>
              <a:rect l="0" t="0" r="0" b="0"/>
              <a:pathLst>
                <a:path w="254975" h="227759">
                  <a:moveTo>
                    <a:pt x="0" y="112070"/>
                  </a:moveTo>
                  <a:lnTo>
                    <a:pt x="3468" y="115537"/>
                  </a:lnTo>
                  <a:lnTo>
                    <a:pt x="22961" y="117693"/>
                  </a:lnTo>
                  <a:lnTo>
                    <a:pt x="53078" y="113933"/>
                  </a:lnTo>
                  <a:lnTo>
                    <a:pt x="81364" y="111897"/>
                  </a:lnTo>
                  <a:lnTo>
                    <a:pt x="109178" y="106293"/>
                  </a:lnTo>
                  <a:lnTo>
                    <a:pt x="140077" y="96489"/>
                  </a:lnTo>
                  <a:lnTo>
                    <a:pt x="171488" y="87940"/>
                  </a:lnTo>
                  <a:lnTo>
                    <a:pt x="199502" y="75812"/>
                  </a:lnTo>
                  <a:lnTo>
                    <a:pt x="231104" y="54511"/>
                  </a:lnTo>
                  <a:lnTo>
                    <a:pt x="251753" y="32644"/>
                  </a:lnTo>
                  <a:lnTo>
                    <a:pt x="254196" y="26463"/>
                  </a:lnTo>
                  <a:lnTo>
                    <a:pt x="254974" y="13788"/>
                  </a:lnTo>
                  <a:lnTo>
                    <a:pt x="250537" y="8811"/>
                  </a:lnTo>
                  <a:lnTo>
                    <a:pt x="233996" y="1347"/>
                  </a:lnTo>
                  <a:lnTo>
                    <a:pt x="203670" y="0"/>
                  </a:lnTo>
                  <a:lnTo>
                    <a:pt x="171704" y="7664"/>
                  </a:lnTo>
                  <a:lnTo>
                    <a:pt x="139251" y="19127"/>
                  </a:lnTo>
                  <a:lnTo>
                    <a:pt x="110122" y="38650"/>
                  </a:lnTo>
                  <a:lnTo>
                    <a:pt x="83106" y="62819"/>
                  </a:lnTo>
                  <a:lnTo>
                    <a:pt x="60184" y="88365"/>
                  </a:lnTo>
                  <a:lnTo>
                    <a:pt x="43071" y="117787"/>
                  </a:lnTo>
                  <a:lnTo>
                    <a:pt x="35743" y="146018"/>
                  </a:lnTo>
                  <a:lnTo>
                    <a:pt x="37899" y="161992"/>
                  </a:lnTo>
                  <a:lnTo>
                    <a:pt x="49208" y="185161"/>
                  </a:lnTo>
                  <a:lnTo>
                    <a:pt x="61059" y="200435"/>
                  </a:lnTo>
                  <a:lnTo>
                    <a:pt x="76002" y="212061"/>
                  </a:lnTo>
                  <a:lnTo>
                    <a:pt x="104202" y="223300"/>
                  </a:lnTo>
                  <a:lnTo>
                    <a:pt x="135539" y="227758"/>
                  </a:lnTo>
                  <a:lnTo>
                    <a:pt x="209006" y="223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83"/>
            <p:cNvSpPr/>
            <p:nvPr/>
          </p:nvSpPr>
          <p:spPr>
            <a:xfrm>
              <a:off x="1665807" y="4454434"/>
              <a:ext cx="162994" cy="193009"/>
            </a:xfrm>
            <a:custGeom>
              <a:avLst/>
              <a:gdLst/>
              <a:ahLst/>
              <a:cxnLst/>
              <a:rect l="0" t="0" r="0" b="0"/>
              <a:pathLst>
                <a:path w="162994" h="193009">
                  <a:moveTo>
                    <a:pt x="12770" y="13063"/>
                  </a:moveTo>
                  <a:lnTo>
                    <a:pt x="9303" y="16530"/>
                  </a:lnTo>
                  <a:lnTo>
                    <a:pt x="7600" y="22102"/>
                  </a:lnTo>
                  <a:lnTo>
                    <a:pt x="3041" y="47909"/>
                  </a:lnTo>
                  <a:lnTo>
                    <a:pt x="695" y="74026"/>
                  </a:lnTo>
                  <a:lnTo>
                    <a:pt x="0" y="100150"/>
                  </a:lnTo>
                  <a:lnTo>
                    <a:pt x="1772" y="123372"/>
                  </a:lnTo>
                  <a:lnTo>
                    <a:pt x="4979" y="147723"/>
                  </a:lnTo>
                  <a:lnTo>
                    <a:pt x="12951" y="179161"/>
                  </a:lnTo>
                  <a:lnTo>
                    <a:pt x="17205" y="188484"/>
                  </a:lnTo>
                  <a:lnTo>
                    <a:pt x="21515" y="192628"/>
                  </a:lnTo>
                  <a:lnTo>
                    <a:pt x="22954" y="193008"/>
                  </a:lnTo>
                  <a:lnTo>
                    <a:pt x="23914" y="192535"/>
                  </a:lnTo>
                  <a:lnTo>
                    <a:pt x="24554" y="191493"/>
                  </a:lnTo>
                  <a:lnTo>
                    <a:pt x="20097" y="158855"/>
                  </a:lnTo>
                  <a:lnTo>
                    <a:pt x="15696" y="130317"/>
                  </a:lnTo>
                  <a:lnTo>
                    <a:pt x="19362" y="104492"/>
                  </a:lnTo>
                  <a:lnTo>
                    <a:pt x="29318" y="72085"/>
                  </a:lnTo>
                  <a:lnTo>
                    <a:pt x="42186" y="48452"/>
                  </a:lnTo>
                  <a:lnTo>
                    <a:pt x="71986" y="22418"/>
                  </a:lnTo>
                  <a:lnTo>
                    <a:pt x="98490" y="9697"/>
                  </a:lnTo>
                  <a:lnTo>
                    <a:pt x="123238" y="3196"/>
                  </a:lnTo>
                  <a:lnTo>
                    <a:pt x="1629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84"/>
            <p:cNvSpPr/>
            <p:nvPr/>
          </p:nvSpPr>
          <p:spPr>
            <a:xfrm>
              <a:off x="1898862" y="4438953"/>
              <a:ext cx="236054" cy="470877"/>
            </a:xfrm>
            <a:custGeom>
              <a:avLst/>
              <a:gdLst/>
              <a:ahLst/>
              <a:cxnLst/>
              <a:rect l="0" t="0" r="0" b="0"/>
              <a:pathLst>
                <a:path w="236054" h="470877">
                  <a:moveTo>
                    <a:pt x="191195" y="106921"/>
                  </a:moveTo>
                  <a:lnTo>
                    <a:pt x="211533" y="79479"/>
                  </a:lnTo>
                  <a:lnTo>
                    <a:pt x="215639" y="73386"/>
                  </a:lnTo>
                  <a:lnTo>
                    <a:pt x="218267" y="55005"/>
                  </a:lnTo>
                  <a:lnTo>
                    <a:pt x="216290" y="35225"/>
                  </a:lnTo>
                  <a:lnTo>
                    <a:pt x="210573" y="21595"/>
                  </a:lnTo>
                  <a:lnTo>
                    <a:pt x="201259" y="12635"/>
                  </a:lnTo>
                  <a:lnTo>
                    <a:pt x="181840" y="3510"/>
                  </a:lnTo>
                  <a:lnTo>
                    <a:pt x="165992" y="0"/>
                  </a:lnTo>
                  <a:lnTo>
                    <a:pt x="140023" y="2105"/>
                  </a:lnTo>
                  <a:lnTo>
                    <a:pt x="110396" y="8051"/>
                  </a:lnTo>
                  <a:lnTo>
                    <a:pt x="83636" y="18682"/>
                  </a:lnTo>
                  <a:lnTo>
                    <a:pt x="54721" y="37213"/>
                  </a:lnTo>
                  <a:lnTo>
                    <a:pt x="42729" y="49088"/>
                  </a:lnTo>
                  <a:lnTo>
                    <a:pt x="32623" y="67289"/>
                  </a:lnTo>
                  <a:lnTo>
                    <a:pt x="30004" y="77453"/>
                  </a:lnTo>
                  <a:lnTo>
                    <a:pt x="31997" y="94803"/>
                  </a:lnTo>
                  <a:lnTo>
                    <a:pt x="40652" y="110265"/>
                  </a:lnTo>
                  <a:lnTo>
                    <a:pt x="52199" y="117600"/>
                  </a:lnTo>
                  <a:lnTo>
                    <a:pt x="79798" y="128222"/>
                  </a:lnTo>
                  <a:lnTo>
                    <a:pt x="103115" y="131618"/>
                  </a:lnTo>
                  <a:lnTo>
                    <a:pt x="128408" y="129156"/>
                  </a:lnTo>
                  <a:lnTo>
                    <a:pt x="158473" y="121823"/>
                  </a:lnTo>
                  <a:lnTo>
                    <a:pt x="181661" y="114804"/>
                  </a:lnTo>
                  <a:lnTo>
                    <a:pt x="211398" y="95640"/>
                  </a:lnTo>
                  <a:lnTo>
                    <a:pt x="230369" y="79266"/>
                  </a:lnTo>
                  <a:lnTo>
                    <a:pt x="234975" y="72198"/>
                  </a:lnTo>
                  <a:lnTo>
                    <a:pt x="235622" y="72161"/>
                  </a:lnTo>
                  <a:lnTo>
                    <a:pt x="236053" y="72862"/>
                  </a:lnTo>
                  <a:lnTo>
                    <a:pt x="232982" y="85867"/>
                  </a:lnTo>
                  <a:lnTo>
                    <a:pt x="233988" y="114884"/>
                  </a:lnTo>
                  <a:lnTo>
                    <a:pt x="231452" y="140003"/>
                  </a:lnTo>
                  <a:lnTo>
                    <a:pt x="230700" y="169700"/>
                  </a:lnTo>
                  <a:lnTo>
                    <a:pt x="230524" y="192879"/>
                  </a:lnTo>
                  <a:lnTo>
                    <a:pt x="230446" y="215278"/>
                  </a:lnTo>
                  <a:lnTo>
                    <a:pt x="230411" y="239262"/>
                  </a:lnTo>
                  <a:lnTo>
                    <a:pt x="230396" y="264436"/>
                  </a:lnTo>
                  <a:lnTo>
                    <a:pt x="230389" y="290140"/>
                  </a:lnTo>
                  <a:lnTo>
                    <a:pt x="230386" y="314142"/>
                  </a:lnTo>
                  <a:lnTo>
                    <a:pt x="229659" y="336905"/>
                  </a:lnTo>
                  <a:lnTo>
                    <a:pt x="226917" y="359117"/>
                  </a:lnTo>
                  <a:lnTo>
                    <a:pt x="223279" y="381085"/>
                  </a:lnTo>
                  <a:lnTo>
                    <a:pt x="217792" y="401491"/>
                  </a:lnTo>
                  <a:lnTo>
                    <a:pt x="196530" y="432332"/>
                  </a:lnTo>
                  <a:lnTo>
                    <a:pt x="174832" y="455921"/>
                  </a:lnTo>
                  <a:lnTo>
                    <a:pt x="150625" y="466586"/>
                  </a:lnTo>
                  <a:lnTo>
                    <a:pt x="127407" y="470876"/>
                  </a:lnTo>
                  <a:lnTo>
                    <a:pt x="94842" y="467110"/>
                  </a:lnTo>
                  <a:lnTo>
                    <a:pt x="62391" y="457443"/>
                  </a:lnTo>
                  <a:lnTo>
                    <a:pt x="39578" y="442041"/>
                  </a:lnTo>
                  <a:lnTo>
                    <a:pt x="12797" y="414296"/>
                  </a:lnTo>
                  <a:lnTo>
                    <a:pt x="1580" y="390955"/>
                  </a:lnTo>
                  <a:lnTo>
                    <a:pt x="0" y="374189"/>
                  </a:lnTo>
                  <a:lnTo>
                    <a:pt x="1255" y="344559"/>
                  </a:lnTo>
                  <a:lnTo>
                    <a:pt x="1784" y="3093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85"/>
            <p:cNvSpPr/>
            <p:nvPr/>
          </p:nvSpPr>
          <p:spPr>
            <a:xfrm>
              <a:off x="2240280" y="4474028"/>
              <a:ext cx="182881" cy="156756"/>
            </a:xfrm>
            <a:custGeom>
              <a:avLst/>
              <a:gdLst/>
              <a:ahLst/>
              <a:cxnLst/>
              <a:rect l="0" t="0" r="0" b="0"/>
              <a:pathLst>
                <a:path w="182881" h="156756">
                  <a:moveTo>
                    <a:pt x="0" y="0"/>
                  </a:moveTo>
                  <a:lnTo>
                    <a:pt x="12274" y="14210"/>
                  </a:lnTo>
                  <a:lnTo>
                    <a:pt x="31226" y="41225"/>
                  </a:lnTo>
                  <a:lnTo>
                    <a:pt x="37827" y="53157"/>
                  </a:lnTo>
                  <a:lnTo>
                    <a:pt x="62528" y="85028"/>
                  </a:lnTo>
                  <a:lnTo>
                    <a:pt x="91933" y="115647"/>
                  </a:lnTo>
                  <a:lnTo>
                    <a:pt x="117663" y="134604"/>
                  </a:lnTo>
                  <a:lnTo>
                    <a:pt x="148925" y="147112"/>
                  </a:lnTo>
                  <a:lnTo>
                    <a:pt x="182880" y="156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86"/>
            <p:cNvSpPr/>
            <p:nvPr/>
          </p:nvSpPr>
          <p:spPr>
            <a:xfrm>
              <a:off x="2364377" y="4395651"/>
              <a:ext cx="111036" cy="692332"/>
            </a:xfrm>
            <a:custGeom>
              <a:avLst/>
              <a:gdLst/>
              <a:ahLst/>
              <a:cxnLst/>
              <a:rect l="0" t="0" r="0" b="0"/>
              <a:pathLst>
                <a:path w="111036" h="692332">
                  <a:moveTo>
                    <a:pt x="111035" y="0"/>
                  </a:moveTo>
                  <a:lnTo>
                    <a:pt x="107567" y="0"/>
                  </a:lnTo>
                  <a:lnTo>
                    <a:pt x="98476" y="6935"/>
                  </a:lnTo>
                  <a:lnTo>
                    <a:pt x="90057" y="38986"/>
                  </a:lnTo>
                  <a:lnTo>
                    <a:pt x="87197" y="65224"/>
                  </a:lnTo>
                  <a:lnTo>
                    <a:pt x="85200" y="91400"/>
                  </a:lnTo>
                  <a:lnTo>
                    <a:pt x="81893" y="117548"/>
                  </a:lnTo>
                  <a:lnTo>
                    <a:pt x="78005" y="147554"/>
                  </a:lnTo>
                  <a:lnTo>
                    <a:pt x="75952" y="163683"/>
                  </a:lnTo>
                  <a:lnTo>
                    <a:pt x="74583" y="180243"/>
                  </a:lnTo>
                  <a:lnTo>
                    <a:pt x="73671" y="197088"/>
                  </a:lnTo>
                  <a:lnTo>
                    <a:pt x="73062" y="214123"/>
                  </a:lnTo>
                  <a:lnTo>
                    <a:pt x="71206" y="232737"/>
                  </a:lnTo>
                  <a:lnTo>
                    <a:pt x="68516" y="252404"/>
                  </a:lnTo>
                  <a:lnTo>
                    <a:pt x="65272" y="272773"/>
                  </a:lnTo>
                  <a:lnTo>
                    <a:pt x="62383" y="293609"/>
                  </a:lnTo>
                  <a:lnTo>
                    <a:pt x="59732" y="314756"/>
                  </a:lnTo>
                  <a:lnTo>
                    <a:pt x="57238" y="336112"/>
                  </a:lnTo>
                  <a:lnTo>
                    <a:pt x="54124" y="357606"/>
                  </a:lnTo>
                  <a:lnTo>
                    <a:pt x="50597" y="379193"/>
                  </a:lnTo>
                  <a:lnTo>
                    <a:pt x="46794" y="400841"/>
                  </a:lnTo>
                  <a:lnTo>
                    <a:pt x="42808" y="423982"/>
                  </a:lnTo>
                  <a:lnTo>
                    <a:pt x="38699" y="448117"/>
                  </a:lnTo>
                  <a:lnTo>
                    <a:pt x="34508" y="472917"/>
                  </a:lnTo>
                  <a:lnTo>
                    <a:pt x="30262" y="497432"/>
                  </a:lnTo>
                  <a:lnTo>
                    <a:pt x="25980" y="521759"/>
                  </a:lnTo>
                  <a:lnTo>
                    <a:pt x="21675" y="545959"/>
                  </a:lnTo>
                  <a:lnTo>
                    <a:pt x="18078" y="568624"/>
                  </a:lnTo>
                  <a:lnTo>
                    <a:pt x="14955" y="590266"/>
                  </a:lnTo>
                  <a:lnTo>
                    <a:pt x="12147" y="611225"/>
                  </a:lnTo>
                  <a:lnTo>
                    <a:pt x="9550" y="629552"/>
                  </a:lnTo>
                  <a:lnTo>
                    <a:pt x="0" y="692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7" name="SMARTInkShape-Group11"/>
          <p:cNvGrpSpPr/>
          <p:nvPr/>
        </p:nvGrpSpPr>
        <p:grpSpPr>
          <a:xfrm>
            <a:off x="842554" y="4787537"/>
            <a:ext cx="2586447" cy="633549"/>
            <a:chOff x="842554" y="4787537"/>
            <a:chExt cx="2586447" cy="633549"/>
          </a:xfrm>
        </p:grpSpPr>
        <p:sp>
          <p:nvSpPr>
            <p:cNvPr id="103" name="SMARTInkShape-87"/>
            <p:cNvSpPr/>
            <p:nvPr/>
          </p:nvSpPr>
          <p:spPr>
            <a:xfrm>
              <a:off x="979778" y="4813663"/>
              <a:ext cx="26063" cy="398418"/>
            </a:xfrm>
            <a:custGeom>
              <a:avLst/>
              <a:gdLst/>
              <a:ahLst/>
              <a:cxnLst/>
              <a:rect l="0" t="0" r="0" b="0"/>
              <a:pathLst>
                <a:path w="26063" h="398418">
                  <a:moveTo>
                    <a:pt x="6468" y="0"/>
                  </a:moveTo>
                  <a:lnTo>
                    <a:pt x="3000" y="29222"/>
                  </a:lnTo>
                  <a:lnTo>
                    <a:pt x="4311" y="54700"/>
                  </a:lnTo>
                  <a:lnTo>
                    <a:pt x="2361" y="84102"/>
                  </a:lnTo>
                  <a:lnTo>
                    <a:pt x="655" y="115795"/>
                  </a:lnTo>
                  <a:lnTo>
                    <a:pt x="256" y="139276"/>
                  </a:lnTo>
                  <a:lnTo>
                    <a:pt x="78" y="164225"/>
                  </a:lnTo>
                  <a:lnTo>
                    <a:pt x="0" y="189828"/>
                  </a:lnTo>
                  <a:lnTo>
                    <a:pt x="1900" y="213788"/>
                  </a:lnTo>
                  <a:lnTo>
                    <a:pt x="5163" y="236531"/>
                  </a:lnTo>
                  <a:lnTo>
                    <a:pt x="9033" y="258734"/>
                  </a:lnTo>
                  <a:lnTo>
                    <a:pt x="11236" y="280697"/>
                  </a:lnTo>
                  <a:lnTo>
                    <a:pt x="12477" y="311528"/>
                  </a:lnTo>
                  <a:lnTo>
                    <a:pt x="14779" y="339047"/>
                  </a:lnTo>
                  <a:lnTo>
                    <a:pt x="26062" y="398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88"/>
            <p:cNvSpPr/>
            <p:nvPr/>
          </p:nvSpPr>
          <p:spPr>
            <a:xfrm>
              <a:off x="842554" y="5037115"/>
              <a:ext cx="326573" cy="18212"/>
            </a:xfrm>
            <a:custGeom>
              <a:avLst/>
              <a:gdLst/>
              <a:ahLst/>
              <a:cxnLst/>
              <a:rect l="0" t="0" r="0" b="0"/>
              <a:pathLst>
                <a:path w="326573" h="18212">
                  <a:moveTo>
                    <a:pt x="0" y="11679"/>
                  </a:moveTo>
                  <a:lnTo>
                    <a:pt x="6666" y="10954"/>
                  </a:lnTo>
                  <a:lnTo>
                    <a:pt x="35184" y="6510"/>
                  </a:lnTo>
                  <a:lnTo>
                    <a:pt x="59180" y="5027"/>
                  </a:lnTo>
                  <a:lnTo>
                    <a:pt x="81941" y="1950"/>
                  </a:lnTo>
                  <a:lnTo>
                    <a:pt x="104151" y="98"/>
                  </a:lnTo>
                  <a:lnTo>
                    <a:pt x="126118" y="0"/>
                  </a:lnTo>
                  <a:lnTo>
                    <a:pt x="147977" y="2376"/>
                  </a:lnTo>
                  <a:lnTo>
                    <a:pt x="169787" y="3916"/>
                  </a:lnTo>
                  <a:lnTo>
                    <a:pt x="191575" y="5326"/>
                  </a:lnTo>
                  <a:lnTo>
                    <a:pt x="213354" y="8372"/>
                  </a:lnTo>
                  <a:lnTo>
                    <a:pt x="235129" y="10209"/>
                  </a:lnTo>
                  <a:lnTo>
                    <a:pt x="265853" y="13179"/>
                  </a:lnTo>
                  <a:lnTo>
                    <a:pt x="326572" y="182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89"/>
            <p:cNvSpPr/>
            <p:nvPr/>
          </p:nvSpPr>
          <p:spPr>
            <a:xfrm>
              <a:off x="1126186" y="4942662"/>
              <a:ext cx="195237" cy="202420"/>
            </a:xfrm>
            <a:custGeom>
              <a:avLst/>
              <a:gdLst/>
              <a:ahLst/>
              <a:cxnLst/>
              <a:rect l="0" t="0" r="0" b="0"/>
              <a:pathLst>
                <a:path w="195237" h="202420">
                  <a:moveTo>
                    <a:pt x="10283" y="112664"/>
                  </a:moveTo>
                  <a:lnTo>
                    <a:pt x="33191" y="110728"/>
                  </a:lnTo>
                  <a:lnTo>
                    <a:pt x="61581" y="105559"/>
                  </a:lnTo>
                  <a:lnTo>
                    <a:pt x="93713" y="97310"/>
                  </a:lnTo>
                  <a:lnTo>
                    <a:pt x="117815" y="87391"/>
                  </a:lnTo>
                  <a:lnTo>
                    <a:pt x="150276" y="68325"/>
                  </a:lnTo>
                  <a:lnTo>
                    <a:pt x="180536" y="47759"/>
                  </a:lnTo>
                  <a:lnTo>
                    <a:pt x="191179" y="36403"/>
                  </a:lnTo>
                  <a:lnTo>
                    <a:pt x="194017" y="31344"/>
                  </a:lnTo>
                  <a:lnTo>
                    <a:pt x="195236" y="19916"/>
                  </a:lnTo>
                  <a:lnTo>
                    <a:pt x="194545" y="13820"/>
                  </a:lnTo>
                  <a:lnTo>
                    <a:pt x="191181" y="9031"/>
                  </a:lnTo>
                  <a:lnTo>
                    <a:pt x="179703" y="1774"/>
                  </a:lnTo>
                  <a:lnTo>
                    <a:pt x="164925" y="0"/>
                  </a:lnTo>
                  <a:lnTo>
                    <a:pt x="140285" y="3082"/>
                  </a:lnTo>
                  <a:lnTo>
                    <a:pt x="112665" y="12461"/>
                  </a:lnTo>
                  <a:lnTo>
                    <a:pt x="83435" y="27094"/>
                  </a:lnTo>
                  <a:lnTo>
                    <a:pt x="56390" y="44493"/>
                  </a:lnTo>
                  <a:lnTo>
                    <a:pt x="24712" y="76379"/>
                  </a:lnTo>
                  <a:lnTo>
                    <a:pt x="7623" y="98526"/>
                  </a:lnTo>
                  <a:lnTo>
                    <a:pt x="1844" y="114121"/>
                  </a:lnTo>
                  <a:lnTo>
                    <a:pt x="0" y="130003"/>
                  </a:lnTo>
                  <a:lnTo>
                    <a:pt x="1600" y="144319"/>
                  </a:lnTo>
                  <a:lnTo>
                    <a:pt x="6666" y="156003"/>
                  </a:lnTo>
                  <a:lnTo>
                    <a:pt x="14481" y="166034"/>
                  </a:lnTo>
                  <a:lnTo>
                    <a:pt x="39173" y="184301"/>
                  </a:lnTo>
                  <a:lnTo>
                    <a:pt x="71789" y="198418"/>
                  </a:lnTo>
                  <a:lnTo>
                    <a:pt x="100997" y="202419"/>
                  </a:lnTo>
                  <a:lnTo>
                    <a:pt x="160505" y="197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90"/>
            <p:cNvSpPr/>
            <p:nvPr/>
          </p:nvSpPr>
          <p:spPr>
            <a:xfrm>
              <a:off x="1372508" y="4965123"/>
              <a:ext cx="278613" cy="201237"/>
            </a:xfrm>
            <a:custGeom>
              <a:avLst/>
              <a:gdLst/>
              <a:ahLst/>
              <a:cxnLst/>
              <a:rect l="0" t="0" r="0" b="0"/>
              <a:pathLst>
                <a:path w="278613" h="201237">
                  <a:moveTo>
                    <a:pt x="5623" y="64077"/>
                  </a:moveTo>
                  <a:lnTo>
                    <a:pt x="2156" y="71011"/>
                  </a:lnTo>
                  <a:lnTo>
                    <a:pt x="0" y="85726"/>
                  </a:lnTo>
                  <a:lnTo>
                    <a:pt x="2828" y="114277"/>
                  </a:lnTo>
                  <a:lnTo>
                    <a:pt x="8263" y="146845"/>
                  </a:lnTo>
                  <a:lnTo>
                    <a:pt x="17437" y="177918"/>
                  </a:lnTo>
                  <a:lnTo>
                    <a:pt x="17853" y="177708"/>
                  </a:lnTo>
                  <a:lnTo>
                    <a:pt x="18316" y="173605"/>
                  </a:lnTo>
                  <a:lnTo>
                    <a:pt x="11533" y="142757"/>
                  </a:lnTo>
                  <a:lnTo>
                    <a:pt x="6791" y="116389"/>
                  </a:lnTo>
                  <a:lnTo>
                    <a:pt x="5854" y="84275"/>
                  </a:lnTo>
                  <a:lnTo>
                    <a:pt x="7143" y="56434"/>
                  </a:lnTo>
                  <a:lnTo>
                    <a:pt x="12589" y="43505"/>
                  </a:lnTo>
                  <a:lnTo>
                    <a:pt x="23814" y="28066"/>
                  </a:lnTo>
                  <a:lnTo>
                    <a:pt x="34028" y="22672"/>
                  </a:lnTo>
                  <a:lnTo>
                    <a:pt x="65260" y="19210"/>
                  </a:lnTo>
                  <a:lnTo>
                    <a:pt x="88849" y="22076"/>
                  </a:lnTo>
                  <a:lnTo>
                    <a:pt x="100912" y="27509"/>
                  </a:lnTo>
                  <a:lnTo>
                    <a:pt x="111111" y="35488"/>
                  </a:lnTo>
                  <a:lnTo>
                    <a:pt x="124287" y="52219"/>
                  </a:lnTo>
                  <a:lnTo>
                    <a:pt x="138000" y="83830"/>
                  </a:lnTo>
                  <a:lnTo>
                    <a:pt x="141366" y="113715"/>
                  </a:lnTo>
                  <a:lnTo>
                    <a:pt x="142503" y="145002"/>
                  </a:lnTo>
                  <a:lnTo>
                    <a:pt x="142659" y="150843"/>
                  </a:lnTo>
                  <a:lnTo>
                    <a:pt x="141975" y="152401"/>
                  </a:lnTo>
                  <a:lnTo>
                    <a:pt x="140793" y="153439"/>
                  </a:lnTo>
                  <a:lnTo>
                    <a:pt x="139279" y="154132"/>
                  </a:lnTo>
                  <a:lnTo>
                    <a:pt x="133727" y="149095"/>
                  </a:lnTo>
                  <a:lnTo>
                    <a:pt x="130214" y="144705"/>
                  </a:lnTo>
                  <a:lnTo>
                    <a:pt x="126312" y="134020"/>
                  </a:lnTo>
                  <a:lnTo>
                    <a:pt x="124114" y="109958"/>
                  </a:lnTo>
                  <a:lnTo>
                    <a:pt x="124326" y="87372"/>
                  </a:lnTo>
                  <a:lnTo>
                    <a:pt x="126839" y="62819"/>
                  </a:lnTo>
                  <a:lnTo>
                    <a:pt x="135801" y="34917"/>
                  </a:lnTo>
                  <a:lnTo>
                    <a:pt x="154584" y="12862"/>
                  </a:lnTo>
                  <a:lnTo>
                    <a:pt x="170283" y="5028"/>
                  </a:lnTo>
                  <a:lnTo>
                    <a:pt x="200547" y="0"/>
                  </a:lnTo>
                  <a:lnTo>
                    <a:pt x="217391" y="2597"/>
                  </a:lnTo>
                  <a:lnTo>
                    <a:pt x="240575" y="15190"/>
                  </a:lnTo>
                  <a:lnTo>
                    <a:pt x="250593" y="23239"/>
                  </a:lnTo>
                  <a:lnTo>
                    <a:pt x="260926" y="39398"/>
                  </a:lnTo>
                  <a:lnTo>
                    <a:pt x="270919" y="67266"/>
                  </a:lnTo>
                  <a:lnTo>
                    <a:pt x="275448" y="91136"/>
                  </a:lnTo>
                  <a:lnTo>
                    <a:pt x="278612" y="122733"/>
                  </a:lnTo>
                  <a:lnTo>
                    <a:pt x="275192" y="154201"/>
                  </a:lnTo>
                  <a:lnTo>
                    <a:pt x="273412" y="201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91"/>
            <p:cNvSpPr/>
            <p:nvPr/>
          </p:nvSpPr>
          <p:spPr>
            <a:xfrm>
              <a:off x="1751141" y="4976949"/>
              <a:ext cx="31940" cy="444137"/>
            </a:xfrm>
            <a:custGeom>
              <a:avLst/>
              <a:gdLst/>
              <a:ahLst/>
              <a:cxnLst/>
              <a:rect l="0" t="0" r="0" b="0"/>
              <a:pathLst>
                <a:path w="31940" h="444137">
                  <a:moveTo>
                    <a:pt x="5813" y="0"/>
                  </a:moveTo>
                  <a:lnTo>
                    <a:pt x="3878" y="30014"/>
                  </a:lnTo>
                  <a:lnTo>
                    <a:pt x="2050" y="53254"/>
                  </a:lnTo>
                  <a:lnTo>
                    <a:pt x="3657" y="75677"/>
                  </a:lnTo>
                  <a:lnTo>
                    <a:pt x="2920" y="97740"/>
                  </a:lnTo>
                  <a:lnTo>
                    <a:pt x="899" y="121091"/>
                  </a:lnTo>
                  <a:lnTo>
                    <a:pt x="0" y="148403"/>
                  </a:lnTo>
                  <a:lnTo>
                    <a:pt x="1536" y="175540"/>
                  </a:lnTo>
                  <a:lnTo>
                    <a:pt x="4638" y="202839"/>
                  </a:lnTo>
                  <a:lnTo>
                    <a:pt x="8436" y="231906"/>
                  </a:lnTo>
                  <a:lnTo>
                    <a:pt x="10607" y="259823"/>
                  </a:lnTo>
                  <a:lnTo>
                    <a:pt x="11572" y="286745"/>
                  </a:lnTo>
                  <a:lnTo>
                    <a:pt x="12001" y="313225"/>
                  </a:lnTo>
                  <a:lnTo>
                    <a:pt x="14127" y="339508"/>
                  </a:lnTo>
                  <a:lnTo>
                    <a:pt x="17492" y="364252"/>
                  </a:lnTo>
                  <a:lnTo>
                    <a:pt x="22739" y="394503"/>
                  </a:lnTo>
                  <a:lnTo>
                    <a:pt x="26816" y="426860"/>
                  </a:lnTo>
                  <a:lnTo>
                    <a:pt x="31939" y="444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92"/>
            <p:cNvSpPr/>
            <p:nvPr/>
          </p:nvSpPr>
          <p:spPr>
            <a:xfrm>
              <a:off x="1743891" y="4972830"/>
              <a:ext cx="203817" cy="140276"/>
            </a:xfrm>
            <a:custGeom>
              <a:avLst/>
              <a:gdLst/>
              <a:ahLst/>
              <a:cxnLst/>
              <a:rect l="0" t="0" r="0" b="0"/>
              <a:pathLst>
                <a:path w="203817" h="140276">
                  <a:moveTo>
                    <a:pt x="0" y="75964"/>
                  </a:moveTo>
                  <a:lnTo>
                    <a:pt x="0" y="46742"/>
                  </a:lnTo>
                  <a:lnTo>
                    <a:pt x="7741" y="29836"/>
                  </a:lnTo>
                  <a:lnTo>
                    <a:pt x="20132" y="14823"/>
                  </a:lnTo>
                  <a:lnTo>
                    <a:pt x="32896" y="5731"/>
                  </a:lnTo>
                  <a:lnTo>
                    <a:pt x="55790" y="0"/>
                  </a:lnTo>
                  <a:lnTo>
                    <a:pt x="84425" y="1769"/>
                  </a:lnTo>
                  <a:lnTo>
                    <a:pt x="112423" y="6890"/>
                  </a:lnTo>
                  <a:lnTo>
                    <a:pt x="139104" y="16470"/>
                  </a:lnTo>
                  <a:lnTo>
                    <a:pt x="165394" y="31968"/>
                  </a:lnTo>
                  <a:lnTo>
                    <a:pt x="193618" y="52222"/>
                  </a:lnTo>
                  <a:lnTo>
                    <a:pt x="201683" y="63960"/>
                  </a:lnTo>
                  <a:lnTo>
                    <a:pt x="203816" y="82241"/>
                  </a:lnTo>
                  <a:lnTo>
                    <a:pt x="203369" y="93211"/>
                  </a:lnTo>
                  <a:lnTo>
                    <a:pt x="197067" y="109271"/>
                  </a:lnTo>
                  <a:lnTo>
                    <a:pt x="187008" y="120522"/>
                  </a:lnTo>
                  <a:lnTo>
                    <a:pt x="162811" y="133657"/>
                  </a:lnTo>
                  <a:lnTo>
                    <a:pt x="148561" y="137891"/>
                  </a:lnTo>
                  <a:lnTo>
                    <a:pt x="120863" y="140275"/>
                  </a:lnTo>
                  <a:lnTo>
                    <a:pt x="93224" y="140255"/>
                  </a:lnTo>
                  <a:lnTo>
                    <a:pt x="52252" y="134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93"/>
            <p:cNvSpPr/>
            <p:nvPr/>
          </p:nvSpPr>
          <p:spPr>
            <a:xfrm>
              <a:off x="1900646" y="4930132"/>
              <a:ext cx="256550" cy="188700"/>
            </a:xfrm>
            <a:custGeom>
              <a:avLst/>
              <a:gdLst/>
              <a:ahLst/>
              <a:cxnLst/>
              <a:rect l="0" t="0" r="0" b="0"/>
              <a:pathLst>
                <a:path w="256550" h="188700">
                  <a:moveTo>
                    <a:pt x="0" y="125194"/>
                  </a:moveTo>
                  <a:lnTo>
                    <a:pt x="23886" y="127128"/>
                  </a:lnTo>
                  <a:lnTo>
                    <a:pt x="46901" y="128956"/>
                  </a:lnTo>
                  <a:lnTo>
                    <a:pt x="69226" y="127350"/>
                  </a:lnTo>
                  <a:lnTo>
                    <a:pt x="97049" y="124216"/>
                  </a:lnTo>
                  <a:lnTo>
                    <a:pt x="125138" y="120406"/>
                  </a:lnTo>
                  <a:lnTo>
                    <a:pt x="153918" y="113454"/>
                  </a:lnTo>
                  <a:lnTo>
                    <a:pt x="180507" y="102524"/>
                  </a:lnTo>
                  <a:lnTo>
                    <a:pt x="206045" y="89367"/>
                  </a:lnTo>
                  <a:lnTo>
                    <a:pt x="237805" y="62930"/>
                  </a:lnTo>
                  <a:lnTo>
                    <a:pt x="256373" y="30384"/>
                  </a:lnTo>
                  <a:lnTo>
                    <a:pt x="256549" y="24976"/>
                  </a:lnTo>
                  <a:lnTo>
                    <a:pt x="252875" y="13161"/>
                  </a:lnTo>
                  <a:lnTo>
                    <a:pt x="244469" y="4523"/>
                  </a:lnTo>
                  <a:lnTo>
                    <a:pt x="239179" y="1204"/>
                  </a:lnTo>
                  <a:lnTo>
                    <a:pt x="207463" y="0"/>
                  </a:lnTo>
                  <a:lnTo>
                    <a:pt x="186065" y="6414"/>
                  </a:lnTo>
                  <a:lnTo>
                    <a:pt x="157698" y="20331"/>
                  </a:lnTo>
                  <a:lnTo>
                    <a:pt x="140482" y="30691"/>
                  </a:lnTo>
                  <a:lnTo>
                    <a:pt x="111690" y="60995"/>
                  </a:lnTo>
                  <a:lnTo>
                    <a:pt x="93569" y="86335"/>
                  </a:lnTo>
                  <a:lnTo>
                    <a:pt x="88505" y="94934"/>
                  </a:lnTo>
                  <a:lnTo>
                    <a:pt x="84813" y="118034"/>
                  </a:lnTo>
                  <a:lnTo>
                    <a:pt x="87043" y="141606"/>
                  </a:lnTo>
                  <a:lnTo>
                    <a:pt x="95291" y="156920"/>
                  </a:lnTo>
                  <a:lnTo>
                    <a:pt x="112175" y="173702"/>
                  </a:lnTo>
                  <a:lnTo>
                    <a:pt x="134434" y="184400"/>
                  </a:lnTo>
                  <a:lnTo>
                    <a:pt x="159414" y="188699"/>
                  </a:lnTo>
                  <a:lnTo>
                    <a:pt x="209005" y="183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94"/>
            <p:cNvSpPr/>
            <p:nvPr/>
          </p:nvSpPr>
          <p:spPr>
            <a:xfrm>
              <a:off x="2201145" y="4983480"/>
              <a:ext cx="91387" cy="136294"/>
            </a:xfrm>
            <a:custGeom>
              <a:avLst/>
              <a:gdLst/>
              <a:ahLst/>
              <a:cxnLst/>
              <a:rect l="0" t="0" r="0" b="0"/>
              <a:pathLst>
                <a:path w="91387" h="136294">
                  <a:moveTo>
                    <a:pt x="6478" y="0"/>
                  </a:moveTo>
                  <a:lnTo>
                    <a:pt x="6478" y="3467"/>
                  </a:lnTo>
                  <a:lnTo>
                    <a:pt x="4543" y="7104"/>
                  </a:lnTo>
                  <a:lnTo>
                    <a:pt x="3011" y="9091"/>
                  </a:lnTo>
                  <a:lnTo>
                    <a:pt x="552" y="34587"/>
                  </a:lnTo>
                  <a:lnTo>
                    <a:pt x="126" y="67095"/>
                  </a:lnTo>
                  <a:lnTo>
                    <a:pt x="0" y="97854"/>
                  </a:lnTo>
                  <a:lnTo>
                    <a:pt x="688" y="117128"/>
                  </a:lnTo>
                  <a:lnTo>
                    <a:pt x="6209" y="136293"/>
                  </a:lnTo>
                  <a:lnTo>
                    <a:pt x="7188" y="105125"/>
                  </a:lnTo>
                  <a:lnTo>
                    <a:pt x="15515" y="76565"/>
                  </a:lnTo>
                  <a:lnTo>
                    <a:pt x="28750" y="53650"/>
                  </a:lnTo>
                  <a:lnTo>
                    <a:pt x="40325" y="41261"/>
                  </a:lnTo>
                  <a:lnTo>
                    <a:pt x="91386" y="1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95"/>
            <p:cNvSpPr/>
            <p:nvPr/>
          </p:nvSpPr>
          <p:spPr>
            <a:xfrm>
              <a:off x="2347858" y="4971214"/>
              <a:ext cx="199400" cy="149427"/>
            </a:xfrm>
            <a:custGeom>
              <a:avLst/>
              <a:gdLst/>
              <a:ahLst/>
              <a:cxnLst/>
              <a:rect l="0" t="0" r="0" b="0"/>
              <a:pathLst>
                <a:path w="199400" h="149427">
                  <a:moveTo>
                    <a:pt x="192868" y="31860"/>
                  </a:moveTo>
                  <a:lnTo>
                    <a:pt x="192868" y="28393"/>
                  </a:lnTo>
                  <a:lnTo>
                    <a:pt x="185932" y="15835"/>
                  </a:lnTo>
                  <a:lnTo>
                    <a:pt x="176723" y="8288"/>
                  </a:lnTo>
                  <a:lnTo>
                    <a:pt x="164646" y="3241"/>
                  </a:lnTo>
                  <a:lnTo>
                    <a:pt x="133241" y="0"/>
                  </a:lnTo>
                  <a:lnTo>
                    <a:pt x="116292" y="1009"/>
                  </a:lnTo>
                  <a:lnTo>
                    <a:pt x="90431" y="9737"/>
                  </a:lnTo>
                  <a:lnTo>
                    <a:pt x="64383" y="22241"/>
                  </a:lnTo>
                  <a:lnTo>
                    <a:pt x="39006" y="38686"/>
                  </a:lnTo>
                  <a:lnTo>
                    <a:pt x="12494" y="59549"/>
                  </a:lnTo>
                  <a:lnTo>
                    <a:pt x="3844" y="71018"/>
                  </a:lnTo>
                  <a:lnTo>
                    <a:pt x="0" y="80953"/>
                  </a:lnTo>
                  <a:lnTo>
                    <a:pt x="427" y="85634"/>
                  </a:lnTo>
                  <a:lnTo>
                    <a:pt x="7235" y="98432"/>
                  </a:lnTo>
                  <a:lnTo>
                    <a:pt x="11909" y="104507"/>
                  </a:lnTo>
                  <a:lnTo>
                    <a:pt x="26082" y="107690"/>
                  </a:lnTo>
                  <a:lnTo>
                    <a:pt x="44718" y="107654"/>
                  </a:lnTo>
                  <a:lnTo>
                    <a:pt x="74421" y="97740"/>
                  </a:lnTo>
                  <a:lnTo>
                    <a:pt x="81246" y="95374"/>
                  </a:lnTo>
                  <a:lnTo>
                    <a:pt x="92701" y="86939"/>
                  </a:lnTo>
                  <a:lnTo>
                    <a:pt x="120829" y="56299"/>
                  </a:lnTo>
                  <a:lnTo>
                    <a:pt x="138401" y="28059"/>
                  </a:lnTo>
                  <a:lnTo>
                    <a:pt x="157627" y="8028"/>
                  </a:lnTo>
                  <a:lnTo>
                    <a:pt x="158488" y="8716"/>
                  </a:lnTo>
                  <a:lnTo>
                    <a:pt x="159445" y="13348"/>
                  </a:lnTo>
                  <a:lnTo>
                    <a:pt x="160059" y="42342"/>
                  </a:lnTo>
                  <a:lnTo>
                    <a:pt x="162116" y="70539"/>
                  </a:lnTo>
                  <a:lnTo>
                    <a:pt x="165828" y="97073"/>
                  </a:lnTo>
                  <a:lnTo>
                    <a:pt x="169938" y="127140"/>
                  </a:lnTo>
                  <a:lnTo>
                    <a:pt x="175662" y="141456"/>
                  </a:lnTo>
                  <a:lnTo>
                    <a:pt x="179220" y="146290"/>
                  </a:lnTo>
                  <a:lnTo>
                    <a:pt x="183043" y="148787"/>
                  </a:lnTo>
                  <a:lnTo>
                    <a:pt x="199399" y="1494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96"/>
            <p:cNvSpPr/>
            <p:nvPr/>
          </p:nvSpPr>
          <p:spPr>
            <a:xfrm>
              <a:off x="2704012" y="4787537"/>
              <a:ext cx="6508" cy="339635"/>
            </a:xfrm>
            <a:custGeom>
              <a:avLst/>
              <a:gdLst/>
              <a:ahLst/>
              <a:cxnLst/>
              <a:rect l="0" t="0" r="0" b="0"/>
              <a:pathLst>
                <a:path w="6508" h="339635">
                  <a:moveTo>
                    <a:pt x="0" y="0"/>
                  </a:moveTo>
                  <a:lnTo>
                    <a:pt x="0" y="31273"/>
                  </a:lnTo>
                  <a:lnTo>
                    <a:pt x="0" y="57567"/>
                  </a:lnTo>
                  <a:lnTo>
                    <a:pt x="0" y="88015"/>
                  </a:lnTo>
                  <a:lnTo>
                    <a:pt x="0" y="109271"/>
                  </a:lnTo>
                  <a:lnTo>
                    <a:pt x="1934" y="132748"/>
                  </a:lnTo>
                  <a:lnTo>
                    <a:pt x="4488" y="157696"/>
                  </a:lnTo>
                  <a:lnTo>
                    <a:pt x="5623" y="183299"/>
                  </a:lnTo>
                  <a:lnTo>
                    <a:pt x="6127" y="209192"/>
                  </a:lnTo>
                  <a:lnTo>
                    <a:pt x="6351" y="234488"/>
                  </a:lnTo>
                  <a:lnTo>
                    <a:pt x="6451" y="257826"/>
                  </a:lnTo>
                  <a:lnTo>
                    <a:pt x="6507" y="287899"/>
                  </a:lnTo>
                  <a:lnTo>
                    <a:pt x="3056" y="318661"/>
                  </a:lnTo>
                  <a:lnTo>
                    <a:pt x="0" y="339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97"/>
            <p:cNvSpPr/>
            <p:nvPr/>
          </p:nvSpPr>
          <p:spPr>
            <a:xfrm>
              <a:off x="2586446" y="4950823"/>
              <a:ext cx="209007" cy="13063"/>
            </a:xfrm>
            <a:custGeom>
              <a:avLst/>
              <a:gdLst/>
              <a:ahLst/>
              <a:cxnLst/>
              <a:rect l="0" t="0" r="0" b="0"/>
              <a:pathLst>
                <a:path w="209007" h="13063">
                  <a:moveTo>
                    <a:pt x="0" y="13062"/>
                  </a:moveTo>
                  <a:lnTo>
                    <a:pt x="0" y="9596"/>
                  </a:lnTo>
                  <a:lnTo>
                    <a:pt x="2177" y="8575"/>
                  </a:lnTo>
                  <a:lnTo>
                    <a:pt x="30739" y="6800"/>
                  </a:lnTo>
                  <a:lnTo>
                    <a:pt x="55150" y="6611"/>
                  </a:lnTo>
                  <a:lnTo>
                    <a:pt x="84235" y="6555"/>
                  </a:lnTo>
                  <a:lnTo>
                    <a:pt x="115834" y="3071"/>
                  </a:lnTo>
                  <a:lnTo>
                    <a:pt x="148178" y="910"/>
                  </a:lnTo>
                  <a:lnTo>
                    <a:pt x="177274" y="269"/>
                  </a:lnTo>
                  <a:lnTo>
                    <a:pt x="2090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98"/>
            <p:cNvSpPr/>
            <p:nvPr/>
          </p:nvSpPr>
          <p:spPr>
            <a:xfrm>
              <a:off x="2822029" y="4924697"/>
              <a:ext cx="162835" cy="169818"/>
            </a:xfrm>
            <a:custGeom>
              <a:avLst/>
              <a:gdLst/>
              <a:ahLst/>
              <a:cxnLst/>
              <a:rect l="0" t="0" r="0" b="0"/>
              <a:pathLst>
                <a:path w="162835" h="169818">
                  <a:moveTo>
                    <a:pt x="25674" y="0"/>
                  </a:moveTo>
                  <a:lnTo>
                    <a:pt x="22207" y="3467"/>
                  </a:lnTo>
                  <a:lnTo>
                    <a:pt x="10044" y="30546"/>
                  </a:lnTo>
                  <a:lnTo>
                    <a:pt x="1836" y="60301"/>
                  </a:lnTo>
                  <a:lnTo>
                    <a:pt x="0" y="90450"/>
                  </a:lnTo>
                  <a:lnTo>
                    <a:pt x="3149" y="117675"/>
                  </a:lnTo>
                  <a:lnTo>
                    <a:pt x="8648" y="132371"/>
                  </a:lnTo>
                  <a:lnTo>
                    <a:pt x="16655" y="143740"/>
                  </a:lnTo>
                  <a:lnTo>
                    <a:pt x="27471" y="153631"/>
                  </a:lnTo>
                  <a:lnTo>
                    <a:pt x="34129" y="156123"/>
                  </a:lnTo>
                  <a:lnTo>
                    <a:pt x="49268" y="156958"/>
                  </a:lnTo>
                  <a:lnTo>
                    <a:pt x="61802" y="152974"/>
                  </a:lnTo>
                  <a:lnTo>
                    <a:pt x="81675" y="138591"/>
                  </a:lnTo>
                  <a:lnTo>
                    <a:pt x="103971" y="110363"/>
                  </a:lnTo>
                  <a:lnTo>
                    <a:pt x="115155" y="89305"/>
                  </a:lnTo>
                  <a:lnTo>
                    <a:pt x="128903" y="59651"/>
                  </a:lnTo>
                  <a:lnTo>
                    <a:pt x="145114" y="28761"/>
                  </a:lnTo>
                  <a:lnTo>
                    <a:pt x="151859" y="15377"/>
                  </a:lnTo>
                  <a:lnTo>
                    <a:pt x="153340" y="13879"/>
                  </a:lnTo>
                  <a:lnTo>
                    <a:pt x="154327" y="14333"/>
                  </a:lnTo>
                  <a:lnTo>
                    <a:pt x="155424" y="18707"/>
                  </a:lnTo>
                  <a:lnTo>
                    <a:pt x="155317" y="30056"/>
                  </a:lnTo>
                  <a:lnTo>
                    <a:pt x="150645" y="59301"/>
                  </a:lnTo>
                  <a:lnTo>
                    <a:pt x="149944" y="89500"/>
                  </a:lnTo>
                  <a:lnTo>
                    <a:pt x="149805" y="117182"/>
                  </a:lnTo>
                  <a:lnTo>
                    <a:pt x="149778" y="147083"/>
                  </a:lnTo>
                  <a:lnTo>
                    <a:pt x="151227" y="153209"/>
                  </a:lnTo>
                  <a:lnTo>
                    <a:pt x="162834" y="169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99"/>
            <p:cNvSpPr/>
            <p:nvPr/>
          </p:nvSpPr>
          <p:spPr>
            <a:xfrm>
              <a:off x="3043765" y="4937759"/>
              <a:ext cx="78259" cy="160359"/>
            </a:xfrm>
            <a:custGeom>
              <a:avLst/>
              <a:gdLst/>
              <a:ahLst/>
              <a:cxnLst/>
              <a:rect l="0" t="0" r="0" b="0"/>
              <a:pathLst>
                <a:path w="78259" h="160359">
                  <a:moveTo>
                    <a:pt x="6412" y="0"/>
                  </a:moveTo>
                  <a:lnTo>
                    <a:pt x="6412" y="29223"/>
                  </a:lnTo>
                  <a:lnTo>
                    <a:pt x="6412" y="51935"/>
                  </a:lnTo>
                  <a:lnTo>
                    <a:pt x="6412" y="78237"/>
                  </a:lnTo>
                  <a:lnTo>
                    <a:pt x="6412" y="104441"/>
                  </a:lnTo>
                  <a:lnTo>
                    <a:pt x="6412" y="133272"/>
                  </a:lnTo>
                  <a:lnTo>
                    <a:pt x="5687" y="155853"/>
                  </a:lnTo>
                  <a:lnTo>
                    <a:pt x="4477" y="158330"/>
                  </a:lnTo>
                  <a:lnTo>
                    <a:pt x="2945" y="159983"/>
                  </a:lnTo>
                  <a:lnTo>
                    <a:pt x="1924" y="160358"/>
                  </a:lnTo>
                  <a:lnTo>
                    <a:pt x="1243" y="159883"/>
                  </a:lnTo>
                  <a:lnTo>
                    <a:pt x="789" y="158840"/>
                  </a:lnTo>
                  <a:lnTo>
                    <a:pt x="0" y="129910"/>
                  </a:lnTo>
                  <a:lnTo>
                    <a:pt x="1851" y="101630"/>
                  </a:lnTo>
                  <a:lnTo>
                    <a:pt x="8931" y="79461"/>
                  </a:lnTo>
                  <a:lnTo>
                    <a:pt x="24327" y="55934"/>
                  </a:lnTo>
                  <a:lnTo>
                    <a:pt x="78258" y="13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00"/>
            <p:cNvSpPr/>
            <p:nvPr/>
          </p:nvSpPr>
          <p:spPr>
            <a:xfrm>
              <a:off x="3174274" y="4905947"/>
              <a:ext cx="254727" cy="247351"/>
            </a:xfrm>
            <a:custGeom>
              <a:avLst/>
              <a:gdLst/>
              <a:ahLst/>
              <a:cxnLst/>
              <a:rect l="0" t="0" r="0" b="0"/>
              <a:pathLst>
                <a:path w="254727" h="247351">
                  <a:moveTo>
                    <a:pt x="0" y="123253"/>
                  </a:moveTo>
                  <a:lnTo>
                    <a:pt x="28584" y="123253"/>
                  </a:lnTo>
                  <a:lnTo>
                    <a:pt x="54512" y="119785"/>
                  </a:lnTo>
                  <a:lnTo>
                    <a:pt x="80579" y="110694"/>
                  </a:lnTo>
                  <a:lnTo>
                    <a:pt x="106688" y="102276"/>
                  </a:lnTo>
                  <a:lnTo>
                    <a:pt x="132808" y="91718"/>
                  </a:lnTo>
                  <a:lnTo>
                    <a:pt x="162399" y="79397"/>
                  </a:lnTo>
                  <a:lnTo>
                    <a:pt x="193752" y="62232"/>
                  </a:lnTo>
                  <a:lnTo>
                    <a:pt x="209163" y="49211"/>
                  </a:lnTo>
                  <a:lnTo>
                    <a:pt x="218648" y="35436"/>
                  </a:lnTo>
                  <a:lnTo>
                    <a:pt x="223693" y="23989"/>
                  </a:lnTo>
                  <a:lnTo>
                    <a:pt x="223152" y="18614"/>
                  </a:lnTo>
                  <a:lnTo>
                    <a:pt x="216744" y="8772"/>
                  </a:lnTo>
                  <a:lnTo>
                    <a:pt x="206639" y="3429"/>
                  </a:lnTo>
                  <a:lnTo>
                    <a:pt x="178945" y="0"/>
                  </a:lnTo>
                  <a:lnTo>
                    <a:pt x="154057" y="2873"/>
                  </a:lnTo>
                  <a:lnTo>
                    <a:pt x="128297" y="11788"/>
                  </a:lnTo>
                  <a:lnTo>
                    <a:pt x="102281" y="23621"/>
                  </a:lnTo>
                  <a:lnTo>
                    <a:pt x="76187" y="39788"/>
                  </a:lnTo>
                  <a:lnTo>
                    <a:pt x="46865" y="71191"/>
                  </a:lnTo>
                  <a:lnTo>
                    <a:pt x="42130" y="77660"/>
                  </a:lnTo>
                  <a:lnTo>
                    <a:pt x="38803" y="96458"/>
                  </a:lnTo>
                  <a:lnTo>
                    <a:pt x="41194" y="117150"/>
                  </a:lnTo>
                  <a:lnTo>
                    <a:pt x="54781" y="141039"/>
                  </a:lnTo>
                  <a:lnTo>
                    <a:pt x="80812" y="168616"/>
                  </a:lnTo>
                  <a:lnTo>
                    <a:pt x="98328" y="181151"/>
                  </a:lnTo>
                  <a:lnTo>
                    <a:pt x="120628" y="191560"/>
                  </a:lnTo>
                  <a:lnTo>
                    <a:pt x="143117" y="202961"/>
                  </a:lnTo>
                  <a:lnTo>
                    <a:pt x="165208" y="214559"/>
                  </a:lnTo>
                  <a:lnTo>
                    <a:pt x="187121" y="224551"/>
                  </a:lnTo>
                  <a:lnTo>
                    <a:pt x="254726" y="247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4" name="SMARTInkShape-Group12"/>
          <p:cNvGrpSpPr/>
          <p:nvPr/>
        </p:nvGrpSpPr>
        <p:grpSpPr>
          <a:xfrm>
            <a:off x="915308" y="5316582"/>
            <a:ext cx="1566635" cy="391888"/>
            <a:chOff x="915308" y="5316582"/>
            <a:chExt cx="1566635" cy="391888"/>
          </a:xfrm>
        </p:grpSpPr>
        <p:sp>
          <p:nvSpPr>
            <p:cNvPr id="118" name="SMARTInkShape-101"/>
            <p:cNvSpPr/>
            <p:nvPr/>
          </p:nvSpPr>
          <p:spPr>
            <a:xfrm>
              <a:off x="915308" y="5323114"/>
              <a:ext cx="175442" cy="285693"/>
            </a:xfrm>
            <a:custGeom>
              <a:avLst/>
              <a:gdLst/>
              <a:ahLst/>
              <a:cxnLst/>
              <a:rect l="0" t="0" r="0" b="0"/>
              <a:pathLst>
                <a:path w="175442" h="285693">
                  <a:moveTo>
                    <a:pt x="5623" y="0"/>
                  </a:moveTo>
                  <a:lnTo>
                    <a:pt x="2156" y="0"/>
                  </a:lnTo>
                  <a:lnTo>
                    <a:pt x="1135" y="725"/>
                  </a:lnTo>
                  <a:lnTo>
                    <a:pt x="454" y="1936"/>
                  </a:lnTo>
                  <a:lnTo>
                    <a:pt x="0" y="3467"/>
                  </a:lnTo>
                  <a:lnTo>
                    <a:pt x="4795" y="20977"/>
                  </a:lnTo>
                  <a:lnTo>
                    <a:pt x="22642" y="48831"/>
                  </a:lnTo>
                  <a:lnTo>
                    <a:pt x="33874" y="78788"/>
                  </a:lnTo>
                  <a:lnTo>
                    <a:pt x="42624" y="109072"/>
                  </a:lnTo>
                  <a:lnTo>
                    <a:pt x="51341" y="140644"/>
                  </a:lnTo>
                  <a:lnTo>
                    <a:pt x="57874" y="168914"/>
                  </a:lnTo>
                  <a:lnTo>
                    <a:pt x="66583" y="201006"/>
                  </a:lnTo>
                  <a:lnTo>
                    <a:pt x="75292" y="232073"/>
                  </a:lnTo>
                  <a:lnTo>
                    <a:pt x="89080" y="262974"/>
                  </a:lnTo>
                  <a:lnTo>
                    <a:pt x="100298" y="278825"/>
                  </a:lnTo>
                  <a:lnTo>
                    <a:pt x="101397" y="281678"/>
                  </a:lnTo>
                  <a:lnTo>
                    <a:pt x="102855" y="283580"/>
                  </a:lnTo>
                  <a:lnTo>
                    <a:pt x="106411" y="285692"/>
                  </a:lnTo>
                  <a:lnTo>
                    <a:pt x="112345" y="284696"/>
                  </a:lnTo>
                  <a:lnTo>
                    <a:pt x="115960" y="283415"/>
                  </a:lnTo>
                  <a:lnTo>
                    <a:pt x="118370" y="279657"/>
                  </a:lnTo>
                  <a:lnTo>
                    <a:pt x="126022" y="248180"/>
                  </a:lnTo>
                  <a:lnTo>
                    <a:pt x="131169" y="215536"/>
                  </a:lnTo>
                  <a:lnTo>
                    <a:pt x="135248" y="185944"/>
                  </a:lnTo>
                  <a:lnTo>
                    <a:pt x="141268" y="156634"/>
                  </a:lnTo>
                  <a:lnTo>
                    <a:pt x="149445" y="125578"/>
                  </a:lnTo>
                  <a:lnTo>
                    <a:pt x="158049" y="98265"/>
                  </a:lnTo>
                  <a:lnTo>
                    <a:pt x="175441" y="58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02"/>
            <p:cNvSpPr/>
            <p:nvPr/>
          </p:nvSpPr>
          <p:spPr>
            <a:xfrm>
              <a:off x="1183516" y="5388429"/>
              <a:ext cx="153564" cy="207505"/>
            </a:xfrm>
            <a:custGeom>
              <a:avLst/>
              <a:gdLst/>
              <a:ahLst/>
              <a:cxnLst/>
              <a:rect l="0" t="0" r="0" b="0"/>
              <a:pathLst>
                <a:path w="153564" h="207505">
                  <a:moveTo>
                    <a:pt x="63987" y="19594"/>
                  </a:moveTo>
                  <a:lnTo>
                    <a:pt x="36791" y="51278"/>
                  </a:lnTo>
                  <a:lnTo>
                    <a:pt x="20421" y="73158"/>
                  </a:lnTo>
                  <a:lnTo>
                    <a:pt x="7665" y="104674"/>
                  </a:lnTo>
                  <a:lnTo>
                    <a:pt x="0" y="133716"/>
                  </a:lnTo>
                  <a:lnTo>
                    <a:pt x="6001" y="161539"/>
                  </a:lnTo>
                  <a:lnTo>
                    <a:pt x="16971" y="183491"/>
                  </a:lnTo>
                  <a:lnTo>
                    <a:pt x="29414" y="195720"/>
                  </a:lnTo>
                  <a:lnTo>
                    <a:pt x="45760" y="203940"/>
                  </a:lnTo>
                  <a:lnTo>
                    <a:pt x="67859" y="207504"/>
                  </a:lnTo>
                  <a:lnTo>
                    <a:pt x="96119" y="203494"/>
                  </a:lnTo>
                  <a:lnTo>
                    <a:pt x="115357" y="197051"/>
                  </a:lnTo>
                  <a:lnTo>
                    <a:pt x="130572" y="185547"/>
                  </a:lnTo>
                  <a:lnTo>
                    <a:pt x="143547" y="167946"/>
                  </a:lnTo>
                  <a:lnTo>
                    <a:pt x="151584" y="144669"/>
                  </a:lnTo>
                  <a:lnTo>
                    <a:pt x="153563" y="117210"/>
                  </a:lnTo>
                  <a:lnTo>
                    <a:pt x="151454" y="91766"/>
                  </a:lnTo>
                  <a:lnTo>
                    <a:pt x="146186" y="62750"/>
                  </a:lnTo>
                  <a:lnTo>
                    <a:pt x="130593" y="33752"/>
                  </a:lnTo>
                  <a:lnTo>
                    <a:pt x="124070" y="24435"/>
                  </a:lnTo>
                  <a:lnTo>
                    <a:pt x="108882" y="12480"/>
                  </a:lnTo>
                  <a:lnTo>
                    <a:pt x="77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03"/>
            <p:cNvSpPr/>
            <p:nvPr/>
          </p:nvSpPr>
          <p:spPr>
            <a:xfrm>
              <a:off x="1436929" y="5316582"/>
              <a:ext cx="13049" cy="308665"/>
            </a:xfrm>
            <a:custGeom>
              <a:avLst/>
              <a:gdLst/>
              <a:ahLst/>
              <a:cxnLst/>
              <a:rect l="0" t="0" r="0" b="0"/>
              <a:pathLst>
                <a:path w="13049" h="308665">
                  <a:moveTo>
                    <a:pt x="6517" y="0"/>
                  </a:moveTo>
                  <a:lnTo>
                    <a:pt x="2028" y="10429"/>
                  </a:lnTo>
                  <a:lnTo>
                    <a:pt x="254" y="37641"/>
                  </a:lnTo>
                  <a:lnTo>
                    <a:pt x="65" y="61792"/>
                  </a:lnTo>
                  <a:lnTo>
                    <a:pt x="3476" y="90800"/>
                  </a:lnTo>
                  <a:lnTo>
                    <a:pt x="5616" y="122376"/>
                  </a:lnTo>
                  <a:lnTo>
                    <a:pt x="2782" y="154713"/>
                  </a:lnTo>
                  <a:lnTo>
                    <a:pt x="1228" y="178344"/>
                  </a:lnTo>
                  <a:lnTo>
                    <a:pt x="538" y="202636"/>
                  </a:lnTo>
                  <a:lnTo>
                    <a:pt x="231" y="225528"/>
                  </a:lnTo>
                  <a:lnTo>
                    <a:pt x="58" y="255348"/>
                  </a:lnTo>
                  <a:lnTo>
                    <a:pt x="0" y="285490"/>
                  </a:lnTo>
                  <a:lnTo>
                    <a:pt x="715" y="300692"/>
                  </a:lnTo>
                  <a:lnTo>
                    <a:pt x="3455" y="307329"/>
                  </a:lnTo>
                  <a:lnTo>
                    <a:pt x="5201" y="308664"/>
                  </a:lnTo>
                  <a:lnTo>
                    <a:pt x="13048" y="306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04"/>
            <p:cNvSpPr/>
            <p:nvPr/>
          </p:nvSpPr>
          <p:spPr>
            <a:xfrm>
              <a:off x="1518297" y="5440680"/>
              <a:ext cx="206001" cy="228601"/>
            </a:xfrm>
            <a:custGeom>
              <a:avLst/>
              <a:gdLst/>
              <a:ahLst/>
              <a:cxnLst/>
              <a:rect l="0" t="0" r="0" b="0"/>
              <a:pathLst>
                <a:path w="206001" h="228601">
                  <a:moveTo>
                    <a:pt x="23120" y="0"/>
                  </a:moveTo>
                  <a:lnTo>
                    <a:pt x="19653" y="0"/>
                  </a:lnTo>
                  <a:lnTo>
                    <a:pt x="18631" y="2177"/>
                  </a:lnTo>
                  <a:lnTo>
                    <a:pt x="11554" y="33422"/>
                  </a:lnTo>
                  <a:lnTo>
                    <a:pt x="5327" y="60869"/>
                  </a:lnTo>
                  <a:lnTo>
                    <a:pt x="2124" y="85527"/>
                  </a:lnTo>
                  <a:lnTo>
                    <a:pt x="0" y="101875"/>
                  </a:lnTo>
                  <a:lnTo>
                    <a:pt x="4550" y="130110"/>
                  </a:lnTo>
                  <a:lnTo>
                    <a:pt x="12296" y="150069"/>
                  </a:lnTo>
                  <a:lnTo>
                    <a:pt x="27917" y="172851"/>
                  </a:lnTo>
                  <a:lnTo>
                    <a:pt x="40250" y="180358"/>
                  </a:lnTo>
                  <a:lnTo>
                    <a:pt x="47603" y="183376"/>
                  </a:lnTo>
                  <a:lnTo>
                    <a:pt x="63514" y="182859"/>
                  </a:lnTo>
                  <a:lnTo>
                    <a:pt x="78810" y="177791"/>
                  </a:lnTo>
                  <a:lnTo>
                    <a:pt x="90446" y="170700"/>
                  </a:lnTo>
                  <a:lnTo>
                    <a:pt x="105157" y="155081"/>
                  </a:lnTo>
                  <a:lnTo>
                    <a:pt x="123132" y="125084"/>
                  </a:lnTo>
                  <a:lnTo>
                    <a:pt x="138724" y="93140"/>
                  </a:lnTo>
                  <a:lnTo>
                    <a:pt x="149007" y="65650"/>
                  </a:lnTo>
                  <a:lnTo>
                    <a:pt x="158294" y="44976"/>
                  </a:lnTo>
                  <a:lnTo>
                    <a:pt x="159888" y="35090"/>
                  </a:lnTo>
                  <a:lnTo>
                    <a:pt x="160257" y="58709"/>
                  </a:lnTo>
                  <a:lnTo>
                    <a:pt x="160270" y="80763"/>
                  </a:lnTo>
                  <a:lnTo>
                    <a:pt x="160277" y="111338"/>
                  </a:lnTo>
                  <a:lnTo>
                    <a:pt x="163747" y="138783"/>
                  </a:lnTo>
                  <a:lnTo>
                    <a:pt x="169371" y="168766"/>
                  </a:lnTo>
                  <a:lnTo>
                    <a:pt x="177773" y="200250"/>
                  </a:lnTo>
                  <a:lnTo>
                    <a:pt x="182085" y="211404"/>
                  </a:lnTo>
                  <a:lnTo>
                    <a:pt x="20600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05"/>
            <p:cNvSpPr/>
            <p:nvPr/>
          </p:nvSpPr>
          <p:spPr>
            <a:xfrm>
              <a:off x="1809241" y="5449030"/>
              <a:ext cx="265128" cy="196513"/>
            </a:xfrm>
            <a:custGeom>
              <a:avLst/>
              <a:gdLst/>
              <a:ahLst/>
              <a:cxnLst/>
              <a:rect l="0" t="0" r="0" b="0"/>
              <a:pathLst>
                <a:path w="265128" h="196513">
                  <a:moveTo>
                    <a:pt x="6496" y="30839"/>
                  </a:moveTo>
                  <a:lnTo>
                    <a:pt x="5770" y="41993"/>
                  </a:lnTo>
                  <a:lnTo>
                    <a:pt x="873" y="70636"/>
                  </a:lnTo>
                  <a:lnTo>
                    <a:pt x="144" y="101487"/>
                  </a:lnTo>
                  <a:lnTo>
                    <a:pt x="0" y="133600"/>
                  </a:lnTo>
                  <a:lnTo>
                    <a:pt x="1910" y="158290"/>
                  </a:lnTo>
                  <a:lnTo>
                    <a:pt x="6093" y="190190"/>
                  </a:lnTo>
                  <a:lnTo>
                    <a:pt x="6228" y="191501"/>
                  </a:lnTo>
                  <a:lnTo>
                    <a:pt x="6472" y="163154"/>
                  </a:lnTo>
                  <a:lnTo>
                    <a:pt x="10980" y="134949"/>
                  </a:lnTo>
                  <a:lnTo>
                    <a:pt x="13146" y="110632"/>
                  </a:lnTo>
                  <a:lnTo>
                    <a:pt x="18788" y="85767"/>
                  </a:lnTo>
                  <a:lnTo>
                    <a:pt x="31395" y="57493"/>
                  </a:lnTo>
                  <a:lnTo>
                    <a:pt x="33981" y="50785"/>
                  </a:lnTo>
                  <a:lnTo>
                    <a:pt x="51490" y="30943"/>
                  </a:lnTo>
                  <a:lnTo>
                    <a:pt x="68128" y="18210"/>
                  </a:lnTo>
                  <a:lnTo>
                    <a:pt x="81543" y="16275"/>
                  </a:lnTo>
                  <a:lnTo>
                    <a:pt x="89185" y="16775"/>
                  </a:lnTo>
                  <a:lnTo>
                    <a:pt x="103481" y="23137"/>
                  </a:lnTo>
                  <a:lnTo>
                    <a:pt x="115641" y="33221"/>
                  </a:lnTo>
                  <a:lnTo>
                    <a:pt x="129360" y="57434"/>
                  </a:lnTo>
                  <a:lnTo>
                    <a:pt x="131948" y="63809"/>
                  </a:lnTo>
                  <a:lnTo>
                    <a:pt x="132889" y="78633"/>
                  </a:lnTo>
                  <a:lnTo>
                    <a:pt x="129338" y="103299"/>
                  </a:lnTo>
                  <a:lnTo>
                    <a:pt x="125104" y="134172"/>
                  </a:lnTo>
                  <a:lnTo>
                    <a:pt x="119053" y="161237"/>
                  </a:lnTo>
                  <a:lnTo>
                    <a:pt x="111534" y="192964"/>
                  </a:lnTo>
                  <a:lnTo>
                    <a:pt x="111237" y="196512"/>
                  </a:lnTo>
                  <a:lnTo>
                    <a:pt x="111158" y="196441"/>
                  </a:lnTo>
                  <a:lnTo>
                    <a:pt x="111105" y="195669"/>
                  </a:lnTo>
                  <a:lnTo>
                    <a:pt x="118118" y="172377"/>
                  </a:lnTo>
                  <a:lnTo>
                    <a:pt x="126171" y="143170"/>
                  </a:lnTo>
                  <a:lnTo>
                    <a:pt x="137750" y="116131"/>
                  </a:lnTo>
                  <a:lnTo>
                    <a:pt x="150373" y="89735"/>
                  </a:lnTo>
                  <a:lnTo>
                    <a:pt x="163305" y="63528"/>
                  </a:lnTo>
                  <a:lnTo>
                    <a:pt x="178265" y="39315"/>
                  </a:lnTo>
                  <a:lnTo>
                    <a:pt x="204013" y="10908"/>
                  </a:lnTo>
                  <a:lnTo>
                    <a:pt x="213056" y="4321"/>
                  </a:lnTo>
                  <a:lnTo>
                    <a:pt x="221914" y="910"/>
                  </a:lnTo>
                  <a:lnTo>
                    <a:pt x="226308" y="0"/>
                  </a:lnTo>
                  <a:lnTo>
                    <a:pt x="242894" y="2188"/>
                  </a:lnTo>
                  <a:lnTo>
                    <a:pt x="248278" y="6658"/>
                  </a:lnTo>
                  <a:lnTo>
                    <a:pt x="258130" y="21301"/>
                  </a:lnTo>
                  <a:lnTo>
                    <a:pt x="263476" y="43775"/>
                  </a:lnTo>
                  <a:lnTo>
                    <a:pt x="265127" y="68520"/>
                  </a:lnTo>
                  <a:lnTo>
                    <a:pt x="262701" y="98771"/>
                  </a:lnTo>
                  <a:lnTo>
                    <a:pt x="260935" y="126118"/>
                  </a:lnTo>
                  <a:lnTo>
                    <a:pt x="256863" y="152606"/>
                  </a:lnTo>
                  <a:lnTo>
                    <a:pt x="254690" y="194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06"/>
            <p:cNvSpPr/>
            <p:nvPr/>
          </p:nvSpPr>
          <p:spPr>
            <a:xfrm>
              <a:off x="2168434" y="5418834"/>
              <a:ext cx="313509" cy="289636"/>
            </a:xfrm>
            <a:custGeom>
              <a:avLst/>
              <a:gdLst/>
              <a:ahLst/>
              <a:cxnLst/>
              <a:rect l="0" t="0" r="0" b="0"/>
              <a:pathLst>
                <a:path w="313509" h="289636">
                  <a:moveTo>
                    <a:pt x="0" y="152474"/>
                  </a:moveTo>
                  <a:lnTo>
                    <a:pt x="12275" y="147305"/>
                  </a:lnTo>
                  <a:lnTo>
                    <a:pt x="35485" y="139278"/>
                  </a:lnTo>
                  <a:lnTo>
                    <a:pt x="64583" y="123715"/>
                  </a:lnTo>
                  <a:lnTo>
                    <a:pt x="93231" y="106664"/>
                  </a:lnTo>
                  <a:lnTo>
                    <a:pt x="123161" y="85852"/>
                  </a:lnTo>
                  <a:lnTo>
                    <a:pt x="150038" y="65991"/>
                  </a:lnTo>
                  <a:lnTo>
                    <a:pt x="179389" y="43697"/>
                  </a:lnTo>
                  <a:lnTo>
                    <a:pt x="195196" y="13453"/>
                  </a:lnTo>
                  <a:lnTo>
                    <a:pt x="197622" y="9718"/>
                  </a:lnTo>
                  <a:lnTo>
                    <a:pt x="197788" y="6504"/>
                  </a:lnTo>
                  <a:lnTo>
                    <a:pt x="196447" y="3635"/>
                  </a:lnTo>
                  <a:lnTo>
                    <a:pt x="194102" y="997"/>
                  </a:lnTo>
                  <a:lnTo>
                    <a:pt x="181820" y="0"/>
                  </a:lnTo>
                  <a:lnTo>
                    <a:pt x="151304" y="5274"/>
                  </a:lnTo>
                  <a:lnTo>
                    <a:pt x="119822" y="18518"/>
                  </a:lnTo>
                  <a:lnTo>
                    <a:pt x="88015" y="38982"/>
                  </a:lnTo>
                  <a:lnTo>
                    <a:pt x="61639" y="60306"/>
                  </a:lnTo>
                  <a:lnTo>
                    <a:pt x="41970" y="82348"/>
                  </a:lnTo>
                  <a:lnTo>
                    <a:pt x="26950" y="107264"/>
                  </a:lnTo>
                  <a:lnTo>
                    <a:pt x="19235" y="124399"/>
                  </a:lnTo>
                  <a:lnTo>
                    <a:pt x="14892" y="151091"/>
                  </a:lnTo>
                  <a:lnTo>
                    <a:pt x="15056" y="180206"/>
                  </a:lnTo>
                  <a:lnTo>
                    <a:pt x="24378" y="203992"/>
                  </a:lnTo>
                  <a:lnTo>
                    <a:pt x="41332" y="228376"/>
                  </a:lnTo>
                  <a:lnTo>
                    <a:pt x="65143" y="248987"/>
                  </a:lnTo>
                  <a:lnTo>
                    <a:pt x="94857" y="263883"/>
                  </a:lnTo>
                  <a:lnTo>
                    <a:pt x="127368" y="273215"/>
                  </a:lnTo>
                  <a:lnTo>
                    <a:pt x="151676" y="278224"/>
                  </a:lnTo>
                  <a:lnTo>
                    <a:pt x="175059" y="282870"/>
                  </a:lnTo>
                  <a:lnTo>
                    <a:pt x="198273" y="286628"/>
                  </a:lnTo>
                  <a:lnTo>
                    <a:pt x="223104" y="288298"/>
                  </a:lnTo>
                  <a:lnTo>
                    <a:pt x="246720" y="289040"/>
                  </a:lnTo>
                  <a:lnTo>
                    <a:pt x="269310" y="289371"/>
                  </a:lnTo>
                  <a:lnTo>
                    <a:pt x="313508" y="2896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Vector Problem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err="1" smtClean="0"/>
              <a:t>Ms</a:t>
            </a:r>
            <a:r>
              <a:rPr lang="en-CA" dirty="0" smtClean="0"/>
              <a:t> Werner travels from portage and main to memorial park.  She drives 1000 m west on portage and then 600 m south on memorial.  What distance did she travel?  What is her displacement?</a:t>
            </a:r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57630"/>
            <a:ext cx="4038600" cy="3211103"/>
          </a:xfrm>
        </p:spPr>
      </p:pic>
      <p:sp>
        <p:nvSpPr>
          <p:cNvPr id="3" name="SMARTInkShape-107"/>
          <p:cNvSpPr/>
          <p:nvPr/>
        </p:nvSpPr>
        <p:spPr>
          <a:xfrm>
            <a:off x="6897978" y="3543998"/>
            <a:ext cx="132137" cy="92178"/>
          </a:xfrm>
          <a:custGeom>
            <a:avLst/>
            <a:gdLst/>
            <a:ahLst/>
            <a:cxnLst/>
            <a:rect l="0" t="0" r="0" b="0"/>
            <a:pathLst>
              <a:path w="132137" h="92178">
                <a:moveTo>
                  <a:pt x="25336" y="48288"/>
                </a:moveTo>
                <a:lnTo>
                  <a:pt x="25336" y="51755"/>
                </a:lnTo>
                <a:lnTo>
                  <a:pt x="29206" y="55392"/>
                </a:lnTo>
                <a:lnTo>
                  <a:pt x="43129" y="65055"/>
                </a:lnTo>
                <a:lnTo>
                  <a:pt x="62367" y="67323"/>
                </a:lnTo>
                <a:lnTo>
                  <a:pt x="90224" y="67771"/>
                </a:lnTo>
                <a:lnTo>
                  <a:pt x="106989" y="67134"/>
                </a:lnTo>
                <a:lnTo>
                  <a:pt x="115086" y="64405"/>
                </a:lnTo>
                <a:lnTo>
                  <a:pt x="121588" y="58838"/>
                </a:lnTo>
                <a:lnTo>
                  <a:pt x="124339" y="55321"/>
                </a:lnTo>
                <a:lnTo>
                  <a:pt x="125447" y="52250"/>
                </a:lnTo>
                <a:lnTo>
                  <a:pt x="125459" y="49478"/>
                </a:lnTo>
                <a:lnTo>
                  <a:pt x="124741" y="46904"/>
                </a:lnTo>
                <a:lnTo>
                  <a:pt x="116798" y="36347"/>
                </a:lnTo>
                <a:lnTo>
                  <a:pt x="87015" y="14651"/>
                </a:lnTo>
                <a:lnTo>
                  <a:pt x="64532" y="5707"/>
                </a:lnTo>
                <a:lnTo>
                  <a:pt x="31925" y="2843"/>
                </a:lnTo>
                <a:lnTo>
                  <a:pt x="21976" y="2691"/>
                </a:lnTo>
                <a:lnTo>
                  <a:pt x="12715" y="6493"/>
                </a:lnTo>
                <a:lnTo>
                  <a:pt x="8214" y="9539"/>
                </a:lnTo>
                <a:lnTo>
                  <a:pt x="5212" y="13746"/>
                </a:lnTo>
                <a:lnTo>
                  <a:pt x="1878" y="24227"/>
                </a:lnTo>
                <a:lnTo>
                  <a:pt x="0" y="42368"/>
                </a:lnTo>
                <a:lnTo>
                  <a:pt x="1497" y="51220"/>
                </a:lnTo>
                <a:lnTo>
                  <a:pt x="5307" y="58300"/>
                </a:lnTo>
                <a:lnTo>
                  <a:pt x="16337" y="70445"/>
                </a:lnTo>
                <a:lnTo>
                  <a:pt x="38531" y="88414"/>
                </a:lnTo>
                <a:lnTo>
                  <a:pt x="47892" y="91522"/>
                </a:lnTo>
                <a:lnTo>
                  <a:pt x="59310" y="92177"/>
                </a:lnTo>
                <a:lnTo>
                  <a:pt x="71642" y="90050"/>
                </a:lnTo>
                <a:lnTo>
                  <a:pt x="101206" y="72988"/>
                </a:lnTo>
                <a:lnTo>
                  <a:pt x="111034" y="65927"/>
                </a:lnTo>
                <a:lnTo>
                  <a:pt x="122010" y="52305"/>
                </a:lnTo>
                <a:lnTo>
                  <a:pt x="123893" y="47337"/>
                </a:lnTo>
                <a:lnTo>
                  <a:pt x="124052" y="37947"/>
                </a:lnTo>
                <a:lnTo>
                  <a:pt x="121704" y="30871"/>
                </a:lnTo>
                <a:lnTo>
                  <a:pt x="120061" y="27968"/>
                </a:lnTo>
                <a:lnTo>
                  <a:pt x="110495" y="24742"/>
                </a:lnTo>
                <a:lnTo>
                  <a:pt x="80701" y="22672"/>
                </a:lnTo>
                <a:lnTo>
                  <a:pt x="48576" y="29334"/>
                </a:lnTo>
                <a:lnTo>
                  <a:pt x="34939" y="34058"/>
                </a:lnTo>
                <a:lnTo>
                  <a:pt x="26459" y="40996"/>
                </a:lnTo>
                <a:lnTo>
                  <a:pt x="22207" y="46982"/>
                </a:lnTo>
                <a:lnTo>
                  <a:pt x="21073" y="49594"/>
                </a:lnTo>
                <a:lnTo>
                  <a:pt x="21748" y="58303"/>
                </a:lnTo>
                <a:lnTo>
                  <a:pt x="22945" y="63673"/>
                </a:lnTo>
                <a:lnTo>
                  <a:pt x="25918" y="67979"/>
                </a:lnTo>
                <a:lnTo>
                  <a:pt x="35030" y="74698"/>
                </a:lnTo>
                <a:lnTo>
                  <a:pt x="52399" y="82561"/>
                </a:lnTo>
                <a:lnTo>
                  <a:pt x="63006" y="83357"/>
                </a:lnTo>
                <a:lnTo>
                  <a:pt x="88576" y="77954"/>
                </a:lnTo>
                <a:lnTo>
                  <a:pt x="114916" y="65410"/>
                </a:lnTo>
                <a:lnTo>
                  <a:pt x="122721" y="60010"/>
                </a:lnTo>
                <a:lnTo>
                  <a:pt x="131198" y="45955"/>
                </a:lnTo>
                <a:lnTo>
                  <a:pt x="132136" y="34188"/>
                </a:lnTo>
                <a:lnTo>
                  <a:pt x="130133" y="23153"/>
                </a:lnTo>
                <a:lnTo>
                  <a:pt x="126825" y="15829"/>
                </a:lnTo>
                <a:lnTo>
                  <a:pt x="121000" y="10155"/>
                </a:lnTo>
                <a:lnTo>
                  <a:pt x="105435" y="599"/>
                </a:lnTo>
                <a:lnTo>
                  <a:pt x="95044" y="0"/>
                </a:lnTo>
                <a:lnTo>
                  <a:pt x="84620" y="2152"/>
                </a:lnTo>
                <a:lnTo>
                  <a:pt x="77568" y="5528"/>
                </a:lnTo>
                <a:lnTo>
                  <a:pt x="75398" y="8895"/>
                </a:lnTo>
                <a:lnTo>
                  <a:pt x="72342" y="23311"/>
                </a:lnTo>
                <a:lnTo>
                  <a:pt x="71225" y="45975"/>
                </a:lnTo>
                <a:lnTo>
                  <a:pt x="72621" y="49649"/>
                </a:lnTo>
                <a:lnTo>
                  <a:pt x="85786" y="63133"/>
                </a:lnTo>
                <a:lnTo>
                  <a:pt x="90424" y="65772"/>
                </a:lnTo>
                <a:lnTo>
                  <a:pt x="99050" y="67256"/>
                </a:lnTo>
                <a:lnTo>
                  <a:pt x="102782" y="67465"/>
                </a:lnTo>
                <a:lnTo>
                  <a:pt x="105995" y="66153"/>
                </a:lnTo>
                <a:lnTo>
                  <a:pt x="111500" y="60824"/>
                </a:lnTo>
                <a:lnTo>
                  <a:pt x="114431" y="55553"/>
                </a:lnTo>
                <a:lnTo>
                  <a:pt x="116313" y="46256"/>
                </a:lnTo>
                <a:lnTo>
                  <a:pt x="113172" y="36155"/>
                </a:lnTo>
                <a:lnTo>
                  <a:pt x="111471" y="33668"/>
                </a:lnTo>
                <a:lnTo>
                  <a:pt x="101410" y="25881"/>
                </a:lnTo>
                <a:lnTo>
                  <a:pt x="98550" y="25367"/>
                </a:lnTo>
                <a:lnTo>
                  <a:pt x="91500" y="26731"/>
                </a:lnTo>
                <a:lnTo>
                  <a:pt x="64429" y="39768"/>
                </a:lnTo>
                <a:lnTo>
                  <a:pt x="58918" y="46678"/>
                </a:lnTo>
                <a:lnTo>
                  <a:pt x="56433" y="51569"/>
                </a:lnTo>
                <a:lnTo>
                  <a:pt x="55606" y="60874"/>
                </a:lnTo>
                <a:lnTo>
                  <a:pt x="57659" y="69121"/>
                </a:lnTo>
                <a:lnTo>
                  <a:pt x="60989" y="75206"/>
                </a:lnTo>
                <a:lnTo>
                  <a:pt x="64888" y="78394"/>
                </a:lnTo>
                <a:lnTo>
                  <a:pt x="69766" y="79811"/>
                </a:lnTo>
                <a:lnTo>
                  <a:pt x="76772" y="80441"/>
                </a:lnTo>
                <a:lnTo>
                  <a:pt x="92343" y="77328"/>
                </a:lnTo>
                <a:lnTo>
                  <a:pt x="98660" y="73774"/>
                </a:lnTo>
                <a:lnTo>
                  <a:pt x="102193" y="68324"/>
                </a:lnTo>
                <a:lnTo>
                  <a:pt x="108440" y="49020"/>
                </a:lnTo>
                <a:lnTo>
                  <a:pt x="108716" y="40630"/>
                </a:lnTo>
                <a:lnTo>
                  <a:pt x="106421" y="34482"/>
                </a:lnTo>
                <a:lnTo>
                  <a:pt x="101048" y="26941"/>
                </a:lnTo>
                <a:lnTo>
                  <a:pt x="96856" y="26074"/>
                </a:lnTo>
                <a:lnTo>
                  <a:pt x="78540" y="28320"/>
                </a:lnTo>
                <a:lnTo>
                  <a:pt x="56676" y="37516"/>
                </a:lnTo>
                <a:lnTo>
                  <a:pt x="35075" y="53094"/>
                </a:lnTo>
                <a:lnTo>
                  <a:pt x="18804" y="744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MARTInkShape-108"/>
          <p:cNvSpPr/>
          <p:nvPr/>
        </p:nvSpPr>
        <p:spPr>
          <a:xfrm>
            <a:off x="5479871" y="3631474"/>
            <a:ext cx="1410787" cy="796835"/>
          </a:xfrm>
          <a:custGeom>
            <a:avLst/>
            <a:gdLst/>
            <a:ahLst/>
            <a:cxnLst/>
            <a:rect l="0" t="0" r="0" b="0"/>
            <a:pathLst>
              <a:path w="1410787" h="796835">
                <a:moveTo>
                  <a:pt x="1410786" y="0"/>
                </a:moveTo>
                <a:lnTo>
                  <a:pt x="1407319" y="0"/>
                </a:lnTo>
                <a:lnTo>
                  <a:pt x="1403682" y="1935"/>
                </a:lnTo>
                <a:lnTo>
                  <a:pt x="1399645" y="4489"/>
                </a:lnTo>
                <a:lnTo>
                  <a:pt x="1393293" y="6652"/>
                </a:lnTo>
                <a:lnTo>
                  <a:pt x="1365469" y="24230"/>
                </a:lnTo>
                <a:lnTo>
                  <a:pt x="1360891" y="26009"/>
                </a:lnTo>
                <a:lnTo>
                  <a:pt x="1328235" y="50090"/>
                </a:lnTo>
                <a:lnTo>
                  <a:pt x="1315008" y="62413"/>
                </a:lnTo>
                <a:lnTo>
                  <a:pt x="1307739" y="65906"/>
                </a:lnTo>
                <a:lnTo>
                  <a:pt x="1283859" y="84625"/>
                </a:lnTo>
                <a:lnTo>
                  <a:pt x="1282625" y="86897"/>
                </a:lnTo>
                <a:lnTo>
                  <a:pt x="1252094" y="103040"/>
                </a:lnTo>
                <a:lnTo>
                  <a:pt x="1236420" y="114267"/>
                </a:lnTo>
                <a:lnTo>
                  <a:pt x="1230238" y="117551"/>
                </a:lnTo>
                <a:lnTo>
                  <a:pt x="1200815" y="139124"/>
                </a:lnTo>
                <a:lnTo>
                  <a:pt x="1174020" y="153839"/>
                </a:lnTo>
                <a:lnTo>
                  <a:pt x="1164849" y="157342"/>
                </a:lnTo>
                <a:lnTo>
                  <a:pt x="1153262" y="165476"/>
                </a:lnTo>
                <a:lnTo>
                  <a:pt x="1138279" y="170895"/>
                </a:lnTo>
                <a:lnTo>
                  <a:pt x="1109417" y="191765"/>
                </a:lnTo>
                <a:lnTo>
                  <a:pt x="1092929" y="200144"/>
                </a:lnTo>
                <a:lnTo>
                  <a:pt x="1066543" y="211429"/>
                </a:lnTo>
                <a:lnTo>
                  <a:pt x="1038082" y="228610"/>
                </a:lnTo>
                <a:lnTo>
                  <a:pt x="1006191" y="244748"/>
                </a:lnTo>
                <a:lnTo>
                  <a:pt x="976343" y="261293"/>
                </a:lnTo>
                <a:lnTo>
                  <a:pt x="962990" y="267800"/>
                </a:lnTo>
                <a:lnTo>
                  <a:pt x="932536" y="287383"/>
                </a:lnTo>
                <a:lnTo>
                  <a:pt x="900538" y="304800"/>
                </a:lnTo>
                <a:lnTo>
                  <a:pt x="871992" y="320040"/>
                </a:lnTo>
                <a:lnTo>
                  <a:pt x="861442" y="325120"/>
                </a:lnTo>
                <a:lnTo>
                  <a:pt x="830209" y="343383"/>
                </a:lnTo>
                <a:lnTo>
                  <a:pt x="797917" y="361129"/>
                </a:lnTo>
                <a:lnTo>
                  <a:pt x="766416" y="380729"/>
                </a:lnTo>
                <a:lnTo>
                  <a:pt x="735150" y="402876"/>
                </a:lnTo>
                <a:lnTo>
                  <a:pt x="703820" y="422432"/>
                </a:lnTo>
                <a:lnTo>
                  <a:pt x="676004" y="443695"/>
                </a:lnTo>
                <a:lnTo>
                  <a:pt x="660641" y="452473"/>
                </a:lnTo>
                <a:lnTo>
                  <a:pt x="631404" y="475631"/>
                </a:lnTo>
                <a:lnTo>
                  <a:pt x="602605" y="494016"/>
                </a:lnTo>
                <a:lnTo>
                  <a:pt x="582278" y="504817"/>
                </a:lnTo>
                <a:lnTo>
                  <a:pt x="552021" y="527277"/>
                </a:lnTo>
                <a:lnTo>
                  <a:pt x="527768" y="544187"/>
                </a:lnTo>
                <a:lnTo>
                  <a:pt x="499685" y="557049"/>
                </a:lnTo>
                <a:lnTo>
                  <a:pt x="469834" y="573365"/>
                </a:lnTo>
                <a:lnTo>
                  <a:pt x="452475" y="582817"/>
                </a:lnTo>
                <a:lnTo>
                  <a:pt x="423917" y="602543"/>
                </a:lnTo>
                <a:lnTo>
                  <a:pt x="391800" y="615776"/>
                </a:lnTo>
                <a:lnTo>
                  <a:pt x="360467" y="632630"/>
                </a:lnTo>
                <a:lnTo>
                  <a:pt x="327927" y="648517"/>
                </a:lnTo>
                <a:lnTo>
                  <a:pt x="299986" y="661932"/>
                </a:lnTo>
                <a:lnTo>
                  <a:pt x="271136" y="672323"/>
                </a:lnTo>
                <a:lnTo>
                  <a:pt x="241241" y="688057"/>
                </a:lnTo>
                <a:lnTo>
                  <a:pt x="211413" y="703033"/>
                </a:lnTo>
                <a:lnTo>
                  <a:pt x="182334" y="717546"/>
                </a:lnTo>
                <a:lnTo>
                  <a:pt x="158822" y="728733"/>
                </a:lnTo>
                <a:lnTo>
                  <a:pt x="149866" y="735694"/>
                </a:lnTo>
                <a:lnTo>
                  <a:pt x="117660" y="746736"/>
                </a:lnTo>
                <a:lnTo>
                  <a:pt x="88189" y="756073"/>
                </a:lnTo>
                <a:lnTo>
                  <a:pt x="68541" y="764297"/>
                </a:lnTo>
                <a:lnTo>
                  <a:pt x="53774" y="772910"/>
                </a:lnTo>
                <a:lnTo>
                  <a:pt x="38332" y="777110"/>
                </a:lnTo>
                <a:lnTo>
                  <a:pt x="36439" y="778605"/>
                </a:lnTo>
                <a:lnTo>
                  <a:pt x="29935" y="786218"/>
                </a:lnTo>
                <a:lnTo>
                  <a:pt x="23947" y="788487"/>
                </a:lnTo>
                <a:lnTo>
                  <a:pt x="20318" y="789093"/>
                </a:lnTo>
                <a:lnTo>
                  <a:pt x="17898" y="790222"/>
                </a:lnTo>
                <a:lnTo>
                  <a:pt x="16286" y="791700"/>
                </a:lnTo>
                <a:lnTo>
                  <a:pt x="15211" y="793412"/>
                </a:lnTo>
                <a:lnTo>
                  <a:pt x="13768" y="794552"/>
                </a:lnTo>
                <a:lnTo>
                  <a:pt x="7625" y="796534"/>
                </a:lnTo>
                <a:lnTo>
                  <a:pt x="5" y="796834"/>
                </a:lnTo>
                <a:lnTo>
                  <a:pt x="7104" y="779390"/>
                </a:lnTo>
                <a:lnTo>
                  <a:pt x="19643" y="755326"/>
                </a:lnTo>
                <a:lnTo>
                  <a:pt x="29757" y="726134"/>
                </a:lnTo>
                <a:lnTo>
                  <a:pt x="37615" y="697626"/>
                </a:lnTo>
                <a:lnTo>
                  <a:pt x="43719" y="681079"/>
                </a:lnTo>
                <a:lnTo>
                  <a:pt x="55893" y="663767"/>
                </a:lnTo>
                <a:lnTo>
                  <a:pt x="58400" y="654685"/>
                </a:lnTo>
                <a:lnTo>
                  <a:pt x="58706" y="649684"/>
                </a:lnTo>
                <a:lnTo>
                  <a:pt x="58771" y="652544"/>
                </a:lnTo>
                <a:lnTo>
                  <a:pt x="43612" y="681520"/>
                </a:lnTo>
                <a:lnTo>
                  <a:pt x="24204" y="713873"/>
                </a:lnTo>
                <a:lnTo>
                  <a:pt x="10906" y="744350"/>
                </a:lnTo>
                <a:lnTo>
                  <a:pt x="1935" y="762498"/>
                </a:lnTo>
                <a:lnTo>
                  <a:pt x="0" y="777148"/>
                </a:lnTo>
                <a:lnTo>
                  <a:pt x="11883" y="777238"/>
                </a:lnTo>
                <a:lnTo>
                  <a:pt x="23983" y="772751"/>
                </a:lnTo>
                <a:lnTo>
                  <a:pt x="54676" y="766399"/>
                </a:lnTo>
                <a:lnTo>
                  <a:pt x="80789" y="762681"/>
                </a:lnTo>
                <a:lnTo>
                  <a:pt x="106751" y="758641"/>
                </a:lnTo>
                <a:lnTo>
                  <a:pt x="131695" y="754473"/>
                </a:lnTo>
                <a:lnTo>
                  <a:pt x="158600" y="752110"/>
                </a:lnTo>
                <a:lnTo>
                  <a:pt x="188424" y="751409"/>
                </a:lnTo>
                <a:lnTo>
                  <a:pt x="217268" y="751153"/>
                </a:lnTo>
                <a:lnTo>
                  <a:pt x="248855" y="751115"/>
                </a:lnTo>
                <a:lnTo>
                  <a:pt x="254723" y="7511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MARTInkShape-109"/>
          <p:cNvSpPr/>
          <p:nvPr/>
        </p:nvSpPr>
        <p:spPr>
          <a:xfrm>
            <a:off x="5538651" y="4408714"/>
            <a:ext cx="476796" cy="907869"/>
          </a:xfrm>
          <a:custGeom>
            <a:avLst/>
            <a:gdLst/>
            <a:ahLst/>
            <a:cxnLst/>
            <a:rect l="0" t="0" r="0" b="0"/>
            <a:pathLst>
              <a:path w="476796" h="907869">
                <a:moveTo>
                  <a:pt x="0" y="0"/>
                </a:moveTo>
                <a:lnTo>
                  <a:pt x="0" y="9091"/>
                </a:lnTo>
                <a:lnTo>
                  <a:pt x="1936" y="13233"/>
                </a:lnTo>
                <a:lnTo>
                  <a:pt x="10415" y="24697"/>
                </a:lnTo>
                <a:lnTo>
                  <a:pt x="11886" y="31780"/>
                </a:lnTo>
                <a:lnTo>
                  <a:pt x="13730" y="34976"/>
                </a:lnTo>
                <a:lnTo>
                  <a:pt x="23247" y="45318"/>
                </a:lnTo>
                <a:lnTo>
                  <a:pt x="32978" y="72957"/>
                </a:lnTo>
                <a:lnTo>
                  <a:pt x="42859" y="103198"/>
                </a:lnTo>
                <a:lnTo>
                  <a:pt x="52657" y="132806"/>
                </a:lnTo>
                <a:lnTo>
                  <a:pt x="61892" y="161762"/>
                </a:lnTo>
                <a:lnTo>
                  <a:pt x="76254" y="193790"/>
                </a:lnTo>
                <a:lnTo>
                  <a:pt x="89508" y="226348"/>
                </a:lnTo>
                <a:lnTo>
                  <a:pt x="90153" y="229276"/>
                </a:lnTo>
                <a:lnTo>
                  <a:pt x="108432" y="257796"/>
                </a:lnTo>
                <a:lnTo>
                  <a:pt x="120635" y="288916"/>
                </a:lnTo>
                <a:lnTo>
                  <a:pt x="137195" y="321143"/>
                </a:lnTo>
                <a:lnTo>
                  <a:pt x="148290" y="344327"/>
                </a:lnTo>
                <a:lnTo>
                  <a:pt x="148935" y="347118"/>
                </a:lnTo>
                <a:lnTo>
                  <a:pt x="169533" y="377010"/>
                </a:lnTo>
                <a:lnTo>
                  <a:pt x="171805" y="379792"/>
                </a:lnTo>
                <a:lnTo>
                  <a:pt x="174330" y="386753"/>
                </a:lnTo>
                <a:lnTo>
                  <a:pt x="178107" y="416772"/>
                </a:lnTo>
                <a:lnTo>
                  <a:pt x="187909" y="446146"/>
                </a:lnTo>
                <a:lnTo>
                  <a:pt x="193240" y="454328"/>
                </a:lnTo>
                <a:lnTo>
                  <a:pt x="207013" y="485740"/>
                </a:lnTo>
                <a:lnTo>
                  <a:pt x="213638" y="501032"/>
                </a:lnTo>
                <a:lnTo>
                  <a:pt x="222115" y="530679"/>
                </a:lnTo>
                <a:lnTo>
                  <a:pt x="235262" y="560755"/>
                </a:lnTo>
                <a:lnTo>
                  <a:pt x="240399" y="575466"/>
                </a:lnTo>
                <a:lnTo>
                  <a:pt x="243432" y="594739"/>
                </a:lnTo>
                <a:lnTo>
                  <a:pt x="248719" y="605600"/>
                </a:lnTo>
                <a:lnTo>
                  <a:pt x="250721" y="608385"/>
                </a:lnTo>
                <a:lnTo>
                  <a:pt x="252947" y="615350"/>
                </a:lnTo>
                <a:lnTo>
                  <a:pt x="256133" y="627430"/>
                </a:lnTo>
                <a:lnTo>
                  <a:pt x="265545" y="655941"/>
                </a:lnTo>
                <a:lnTo>
                  <a:pt x="270961" y="677173"/>
                </a:lnTo>
                <a:lnTo>
                  <a:pt x="279048" y="691769"/>
                </a:lnTo>
                <a:lnTo>
                  <a:pt x="283963" y="704397"/>
                </a:lnTo>
                <a:lnTo>
                  <a:pt x="302647" y="736174"/>
                </a:lnTo>
                <a:lnTo>
                  <a:pt x="311577" y="750580"/>
                </a:lnTo>
                <a:lnTo>
                  <a:pt x="324757" y="781993"/>
                </a:lnTo>
                <a:lnTo>
                  <a:pt x="331547" y="799637"/>
                </a:lnTo>
                <a:lnTo>
                  <a:pt x="337822" y="814617"/>
                </a:lnTo>
                <a:lnTo>
                  <a:pt x="339555" y="819978"/>
                </a:lnTo>
                <a:lnTo>
                  <a:pt x="343884" y="827802"/>
                </a:lnTo>
                <a:lnTo>
                  <a:pt x="346692" y="846283"/>
                </a:lnTo>
                <a:lnTo>
                  <a:pt x="357452" y="867281"/>
                </a:lnTo>
                <a:lnTo>
                  <a:pt x="364843" y="899131"/>
                </a:lnTo>
                <a:lnTo>
                  <a:pt x="365760" y="907860"/>
                </a:lnTo>
                <a:lnTo>
                  <a:pt x="356669" y="907868"/>
                </a:lnTo>
                <a:lnTo>
                  <a:pt x="333342" y="898139"/>
                </a:lnTo>
                <a:lnTo>
                  <a:pt x="317480" y="886487"/>
                </a:lnTo>
                <a:lnTo>
                  <a:pt x="285425" y="872981"/>
                </a:lnTo>
                <a:lnTo>
                  <a:pt x="264171" y="859087"/>
                </a:lnTo>
                <a:lnTo>
                  <a:pt x="240085" y="850708"/>
                </a:lnTo>
                <a:lnTo>
                  <a:pt x="229149" y="844380"/>
                </a:lnTo>
                <a:lnTo>
                  <a:pt x="222192" y="842586"/>
                </a:lnTo>
                <a:lnTo>
                  <a:pt x="246941" y="843281"/>
                </a:lnTo>
                <a:lnTo>
                  <a:pt x="276826" y="853695"/>
                </a:lnTo>
                <a:lnTo>
                  <a:pt x="308515" y="866526"/>
                </a:lnTo>
                <a:lnTo>
                  <a:pt x="338987" y="884056"/>
                </a:lnTo>
                <a:lnTo>
                  <a:pt x="349038" y="891298"/>
                </a:lnTo>
                <a:lnTo>
                  <a:pt x="371513" y="900641"/>
                </a:lnTo>
                <a:lnTo>
                  <a:pt x="382194" y="901329"/>
                </a:lnTo>
                <a:lnTo>
                  <a:pt x="383248" y="900607"/>
                </a:lnTo>
                <a:lnTo>
                  <a:pt x="383950" y="899399"/>
                </a:lnTo>
                <a:lnTo>
                  <a:pt x="384730" y="895395"/>
                </a:lnTo>
                <a:lnTo>
                  <a:pt x="385895" y="884981"/>
                </a:lnTo>
                <a:lnTo>
                  <a:pt x="394421" y="857245"/>
                </a:lnTo>
                <a:lnTo>
                  <a:pt x="407331" y="826050"/>
                </a:lnTo>
                <a:lnTo>
                  <a:pt x="419557" y="800535"/>
                </a:lnTo>
                <a:lnTo>
                  <a:pt x="435734" y="774908"/>
                </a:lnTo>
                <a:lnTo>
                  <a:pt x="461484" y="743108"/>
                </a:lnTo>
                <a:lnTo>
                  <a:pt x="467339" y="738823"/>
                </a:lnTo>
                <a:lnTo>
                  <a:pt x="468964" y="735250"/>
                </a:lnTo>
                <a:lnTo>
                  <a:pt x="470123" y="734006"/>
                </a:lnTo>
                <a:lnTo>
                  <a:pt x="473345" y="732625"/>
                </a:lnTo>
                <a:lnTo>
                  <a:pt x="474495" y="732983"/>
                </a:lnTo>
                <a:lnTo>
                  <a:pt x="475261" y="733947"/>
                </a:lnTo>
                <a:lnTo>
                  <a:pt x="476795" y="73805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3" name="SMARTInkShape-Group16"/>
          <p:cNvGrpSpPr/>
          <p:nvPr/>
        </p:nvGrpSpPr>
        <p:grpSpPr>
          <a:xfrm>
            <a:off x="5878285" y="3327728"/>
            <a:ext cx="1045030" cy="636850"/>
            <a:chOff x="5878285" y="3327728"/>
            <a:chExt cx="1045030" cy="636850"/>
          </a:xfrm>
        </p:grpSpPr>
        <p:sp>
          <p:nvSpPr>
            <p:cNvPr id="6" name="SMARTInkShape-110"/>
            <p:cNvSpPr/>
            <p:nvPr/>
          </p:nvSpPr>
          <p:spPr>
            <a:xfrm>
              <a:off x="6590211" y="3327728"/>
              <a:ext cx="333104" cy="237115"/>
            </a:xfrm>
            <a:custGeom>
              <a:avLst/>
              <a:gdLst/>
              <a:ahLst/>
              <a:cxnLst/>
              <a:rect l="0" t="0" r="0" b="0"/>
              <a:pathLst>
                <a:path w="333104" h="237115">
                  <a:moveTo>
                    <a:pt x="0" y="173118"/>
                  </a:moveTo>
                  <a:lnTo>
                    <a:pt x="3468" y="173118"/>
                  </a:lnTo>
                  <a:lnTo>
                    <a:pt x="12559" y="176584"/>
                  </a:lnTo>
                  <a:lnTo>
                    <a:pt x="45152" y="196690"/>
                  </a:lnTo>
                  <a:lnTo>
                    <a:pt x="63212" y="206953"/>
                  </a:lnTo>
                  <a:lnTo>
                    <a:pt x="93415" y="229515"/>
                  </a:lnTo>
                  <a:lnTo>
                    <a:pt x="102900" y="237114"/>
                  </a:lnTo>
                  <a:lnTo>
                    <a:pt x="101856" y="233976"/>
                  </a:lnTo>
                  <a:lnTo>
                    <a:pt x="100560" y="231107"/>
                  </a:lnTo>
                  <a:lnTo>
                    <a:pt x="96378" y="201576"/>
                  </a:lnTo>
                  <a:lnTo>
                    <a:pt x="87602" y="172565"/>
                  </a:lnTo>
                  <a:lnTo>
                    <a:pt x="85441" y="144948"/>
                  </a:lnTo>
                  <a:lnTo>
                    <a:pt x="86598" y="130118"/>
                  </a:lnTo>
                  <a:lnTo>
                    <a:pt x="91949" y="118688"/>
                  </a:lnTo>
                  <a:lnTo>
                    <a:pt x="95408" y="115060"/>
                  </a:lnTo>
                  <a:lnTo>
                    <a:pt x="103121" y="111029"/>
                  </a:lnTo>
                  <a:lnTo>
                    <a:pt x="122560" y="112226"/>
                  </a:lnTo>
                  <a:lnTo>
                    <a:pt x="146703" y="120645"/>
                  </a:lnTo>
                  <a:lnTo>
                    <a:pt x="157852" y="128266"/>
                  </a:lnTo>
                  <a:lnTo>
                    <a:pt x="182976" y="158769"/>
                  </a:lnTo>
                  <a:lnTo>
                    <a:pt x="195184" y="172277"/>
                  </a:lnTo>
                  <a:lnTo>
                    <a:pt x="195438" y="171832"/>
                  </a:lnTo>
                  <a:lnTo>
                    <a:pt x="195718" y="169402"/>
                  </a:lnTo>
                  <a:lnTo>
                    <a:pt x="186832" y="139561"/>
                  </a:lnTo>
                  <a:lnTo>
                    <a:pt x="177116" y="110198"/>
                  </a:lnTo>
                  <a:lnTo>
                    <a:pt x="171980" y="87789"/>
                  </a:lnTo>
                  <a:lnTo>
                    <a:pt x="173926" y="68490"/>
                  </a:lnTo>
                  <a:lnTo>
                    <a:pt x="182537" y="41739"/>
                  </a:lnTo>
                  <a:lnTo>
                    <a:pt x="192162" y="25948"/>
                  </a:lnTo>
                  <a:lnTo>
                    <a:pt x="213288" y="7673"/>
                  </a:lnTo>
                  <a:lnTo>
                    <a:pt x="230997" y="0"/>
                  </a:lnTo>
                  <a:lnTo>
                    <a:pt x="255840" y="4661"/>
                  </a:lnTo>
                  <a:lnTo>
                    <a:pt x="282713" y="18702"/>
                  </a:lnTo>
                  <a:lnTo>
                    <a:pt x="302126" y="33184"/>
                  </a:lnTo>
                  <a:lnTo>
                    <a:pt x="320963" y="60783"/>
                  </a:lnTo>
                  <a:lnTo>
                    <a:pt x="333103" y="882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11"/>
            <p:cNvSpPr/>
            <p:nvPr/>
          </p:nvSpPr>
          <p:spPr>
            <a:xfrm>
              <a:off x="6374674" y="3489335"/>
              <a:ext cx="233751" cy="193786"/>
            </a:xfrm>
            <a:custGeom>
              <a:avLst/>
              <a:gdLst/>
              <a:ahLst/>
              <a:cxnLst/>
              <a:rect l="0" t="0" r="0" b="0"/>
              <a:pathLst>
                <a:path w="233751" h="193786">
                  <a:moveTo>
                    <a:pt x="13063" y="122545"/>
                  </a:moveTo>
                  <a:lnTo>
                    <a:pt x="13063" y="126012"/>
                  </a:lnTo>
                  <a:lnTo>
                    <a:pt x="16531" y="135103"/>
                  </a:lnTo>
                  <a:lnTo>
                    <a:pt x="35770" y="161845"/>
                  </a:lnTo>
                  <a:lnTo>
                    <a:pt x="46723" y="171362"/>
                  </a:lnTo>
                  <a:lnTo>
                    <a:pt x="51524" y="179872"/>
                  </a:lnTo>
                  <a:lnTo>
                    <a:pt x="52492" y="180358"/>
                  </a:lnTo>
                  <a:lnTo>
                    <a:pt x="58495" y="181290"/>
                  </a:lnTo>
                  <a:lnTo>
                    <a:pt x="58698" y="184784"/>
                  </a:lnTo>
                  <a:lnTo>
                    <a:pt x="59452" y="185809"/>
                  </a:lnTo>
                  <a:lnTo>
                    <a:pt x="65260" y="187843"/>
                  </a:lnTo>
                  <a:lnTo>
                    <a:pt x="92808" y="193785"/>
                  </a:lnTo>
                  <a:lnTo>
                    <a:pt x="122497" y="193612"/>
                  </a:lnTo>
                  <a:lnTo>
                    <a:pt x="143621" y="187709"/>
                  </a:lnTo>
                  <a:lnTo>
                    <a:pt x="172895" y="170816"/>
                  </a:lnTo>
                  <a:lnTo>
                    <a:pt x="193084" y="156593"/>
                  </a:lnTo>
                  <a:lnTo>
                    <a:pt x="217554" y="126128"/>
                  </a:lnTo>
                  <a:lnTo>
                    <a:pt x="230469" y="99498"/>
                  </a:lnTo>
                  <a:lnTo>
                    <a:pt x="233750" y="75399"/>
                  </a:lnTo>
                  <a:lnTo>
                    <a:pt x="227787" y="48745"/>
                  </a:lnTo>
                  <a:lnTo>
                    <a:pt x="216869" y="33139"/>
                  </a:lnTo>
                  <a:lnTo>
                    <a:pt x="193142" y="12316"/>
                  </a:lnTo>
                  <a:lnTo>
                    <a:pt x="175518" y="3686"/>
                  </a:lnTo>
                  <a:lnTo>
                    <a:pt x="156509" y="0"/>
                  </a:lnTo>
                  <a:lnTo>
                    <a:pt x="126092" y="3968"/>
                  </a:lnTo>
                  <a:lnTo>
                    <a:pt x="96430" y="11742"/>
                  </a:lnTo>
                  <a:lnTo>
                    <a:pt x="73324" y="20046"/>
                  </a:lnTo>
                  <a:lnTo>
                    <a:pt x="46013" y="35855"/>
                  </a:lnTo>
                  <a:lnTo>
                    <a:pt x="21103" y="52954"/>
                  </a:lnTo>
                  <a:lnTo>
                    <a:pt x="7690" y="70309"/>
                  </a:lnTo>
                  <a:lnTo>
                    <a:pt x="5127" y="74658"/>
                  </a:lnTo>
                  <a:lnTo>
                    <a:pt x="0" y="1160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12"/>
            <p:cNvSpPr/>
            <p:nvPr/>
          </p:nvSpPr>
          <p:spPr>
            <a:xfrm>
              <a:off x="6172200" y="3605392"/>
              <a:ext cx="200872" cy="190122"/>
            </a:xfrm>
            <a:custGeom>
              <a:avLst/>
              <a:gdLst/>
              <a:ahLst/>
              <a:cxnLst/>
              <a:rect l="0" t="0" r="0" b="0"/>
              <a:pathLst>
                <a:path w="200872" h="190122">
                  <a:moveTo>
                    <a:pt x="13063" y="52208"/>
                  </a:moveTo>
                  <a:lnTo>
                    <a:pt x="12337" y="68563"/>
                  </a:lnTo>
                  <a:lnTo>
                    <a:pt x="7893" y="90891"/>
                  </a:lnTo>
                  <a:lnTo>
                    <a:pt x="8870" y="119307"/>
                  </a:lnTo>
                  <a:lnTo>
                    <a:pt x="15691" y="148773"/>
                  </a:lnTo>
                  <a:lnTo>
                    <a:pt x="22939" y="164795"/>
                  </a:lnTo>
                  <a:lnTo>
                    <a:pt x="30999" y="174333"/>
                  </a:lnTo>
                  <a:lnTo>
                    <a:pt x="50631" y="187252"/>
                  </a:lnTo>
                  <a:lnTo>
                    <a:pt x="64595" y="190121"/>
                  </a:lnTo>
                  <a:lnTo>
                    <a:pt x="91298" y="189516"/>
                  </a:lnTo>
                  <a:lnTo>
                    <a:pt x="110992" y="185944"/>
                  </a:lnTo>
                  <a:lnTo>
                    <a:pt x="137152" y="173022"/>
                  </a:lnTo>
                  <a:lnTo>
                    <a:pt x="166348" y="152211"/>
                  </a:lnTo>
                  <a:lnTo>
                    <a:pt x="184072" y="123461"/>
                  </a:lnTo>
                  <a:lnTo>
                    <a:pt x="197065" y="97811"/>
                  </a:lnTo>
                  <a:lnTo>
                    <a:pt x="200871" y="78299"/>
                  </a:lnTo>
                  <a:lnTo>
                    <a:pt x="198532" y="58729"/>
                  </a:lnTo>
                  <a:lnTo>
                    <a:pt x="193222" y="47607"/>
                  </a:lnTo>
                  <a:lnTo>
                    <a:pt x="185300" y="37826"/>
                  </a:lnTo>
                  <a:lnTo>
                    <a:pt x="156213" y="15310"/>
                  </a:lnTo>
                  <a:lnTo>
                    <a:pt x="137000" y="5634"/>
                  </a:lnTo>
                  <a:lnTo>
                    <a:pt x="106513" y="1078"/>
                  </a:lnTo>
                  <a:lnTo>
                    <a:pt x="76839" y="178"/>
                  </a:lnTo>
                  <a:lnTo>
                    <a:pt x="46706" y="0"/>
                  </a:lnTo>
                  <a:lnTo>
                    <a:pt x="0" y="13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13"/>
            <p:cNvSpPr/>
            <p:nvPr/>
          </p:nvSpPr>
          <p:spPr>
            <a:xfrm>
              <a:off x="6021977" y="3698908"/>
              <a:ext cx="171182" cy="185606"/>
            </a:xfrm>
            <a:custGeom>
              <a:avLst/>
              <a:gdLst/>
              <a:ahLst/>
              <a:cxnLst/>
              <a:rect l="0" t="0" r="0" b="0"/>
              <a:pathLst>
                <a:path w="171182" h="185606">
                  <a:moveTo>
                    <a:pt x="6531" y="37069"/>
                  </a:moveTo>
                  <a:lnTo>
                    <a:pt x="6531" y="31446"/>
                  </a:lnTo>
                  <a:lnTo>
                    <a:pt x="3064" y="37741"/>
                  </a:lnTo>
                  <a:lnTo>
                    <a:pt x="404" y="69313"/>
                  </a:lnTo>
                  <a:lnTo>
                    <a:pt x="119" y="93069"/>
                  </a:lnTo>
                  <a:lnTo>
                    <a:pt x="1970" y="119217"/>
                  </a:lnTo>
                  <a:lnTo>
                    <a:pt x="5956" y="133088"/>
                  </a:lnTo>
                  <a:lnTo>
                    <a:pt x="24146" y="162981"/>
                  </a:lnTo>
                  <a:lnTo>
                    <a:pt x="31536" y="171891"/>
                  </a:lnTo>
                  <a:lnTo>
                    <a:pt x="47322" y="181600"/>
                  </a:lnTo>
                  <a:lnTo>
                    <a:pt x="72724" y="185605"/>
                  </a:lnTo>
                  <a:lnTo>
                    <a:pt x="96296" y="183325"/>
                  </a:lnTo>
                  <a:lnTo>
                    <a:pt x="108355" y="178030"/>
                  </a:lnTo>
                  <a:lnTo>
                    <a:pt x="136942" y="158629"/>
                  </a:lnTo>
                  <a:lnTo>
                    <a:pt x="156282" y="139565"/>
                  </a:lnTo>
                  <a:lnTo>
                    <a:pt x="160793" y="133703"/>
                  </a:lnTo>
                  <a:lnTo>
                    <a:pt x="170611" y="101181"/>
                  </a:lnTo>
                  <a:lnTo>
                    <a:pt x="171181" y="73240"/>
                  </a:lnTo>
                  <a:lnTo>
                    <a:pt x="163287" y="40771"/>
                  </a:lnTo>
                  <a:lnTo>
                    <a:pt x="149981" y="22023"/>
                  </a:lnTo>
                  <a:lnTo>
                    <a:pt x="132698" y="8610"/>
                  </a:lnTo>
                  <a:lnTo>
                    <a:pt x="115340" y="2649"/>
                  </a:lnTo>
                  <a:lnTo>
                    <a:pt x="94080" y="0"/>
                  </a:lnTo>
                  <a:lnTo>
                    <a:pt x="63436" y="444"/>
                  </a:lnTo>
                  <a:lnTo>
                    <a:pt x="33577" y="7095"/>
                  </a:lnTo>
                  <a:lnTo>
                    <a:pt x="0" y="24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14"/>
            <p:cNvSpPr/>
            <p:nvPr/>
          </p:nvSpPr>
          <p:spPr>
            <a:xfrm>
              <a:off x="5878285" y="3794760"/>
              <a:ext cx="137162" cy="169818"/>
            </a:xfrm>
            <a:custGeom>
              <a:avLst/>
              <a:gdLst/>
              <a:ahLst/>
              <a:cxnLst/>
              <a:rect l="0" t="0" r="0" b="0"/>
              <a:pathLst>
                <a:path w="137162" h="169818">
                  <a:moveTo>
                    <a:pt x="0" y="0"/>
                  </a:moveTo>
                  <a:lnTo>
                    <a:pt x="31535" y="31535"/>
                  </a:lnTo>
                  <a:lnTo>
                    <a:pt x="55822" y="63199"/>
                  </a:lnTo>
                  <a:lnTo>
                    <a:pt x="77147" y="93898"/>
                  </a:lnTo>
                  <a:lnTo>
                    <a:pt x="99225" y="123739"/>
                  </a:lnTo>
                  <a:lnTo>
                    <a:pt x="125059" y="154556"/>
                  </a:lnTo>
                  <a:lnTo>
                    <a:pt x="137161" y="169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SMARTInkShape-Group17"/>
          <p:cNvGrpSpPr/>
          <p:nvPr/>
        </p:nvGrpSpPr>
        <p:grpSpPr>
          <a:xfrm>
            <a:off x="5273857" y="4526280"/>
            <a:ext cx="310515" cy="690745"/>
            <a:chOff x="5273857" y="4526280"/>
            <a:chExt cx="310515" cy="690745"/>
          </a:xfrm>
        </p:grpSpPr>
        <p:sp>
          <p:nvSpPr>
            <p:cNvPr id="14" name="SMARTInkShape-115"/>
            <p:cNvSpPr/>
            <p:nvPr/>
          </p:nvSpPr>
          <p:spPr>
            <a:xfrm>
              <a:off x="5273857" y="4526280"/>
              <a:ext cx="194838" cy="189413"/>
            </a:xfrm>
            <a:custGeom>
              <a:avLst/>
              <a:gdLst/>
              <a:ahLst/>
              <a:cxnLst/>
              <a:rect l="0" t="0" r="0" b="0"/>
              <a:pathLst>
                <a:path w="194838" h="189413">
                  <a:moveTo>
                    <a:pt x="94977" y="189412"/>
                  </a:moveTo>
                  <a:lnTo>
                    <a:pt x="122888" y="189412"/>
                  </a:lnTo>
                  <a:lnTo>
                    <a:pt x="152071" y="188686"/>
                  </a:lnTo>
                  <a:lnTo>
                    <a:pt x="182727" y="183788"/>
                  </a:lnTo>
                  <a:lnTo>
                    <a:pt x="194693" y="183059"/>
                  </a:lnTo>
                  <a:lnTo>
                    <a:pt x="194837" y="183000"/>
                  </a:lnTo>
                  <a:lnTo>
                    <a:pt x="194207" y="182960"/>
                  </a:lnTo>
                  <a:lnTo>
                    <a:pt x="164476" y="170329"/>
                  </a:lnTo>
                  <a:lnTo>
                    <a:pt x="138470" y="161905"/>
                  </a:lnTo>
                  <a:lnTo>
                    <a:pt x="112380" y="154813"/>
                  </a:lnTo>
                  <a:lnTo>
                    <a:pt x="82771" y="145915"/>
                  </a:lnTo>
                  <a:lnTo>
                    <a:pt x="69232" y="141535"/>
                  </a:lnTo>
                  <a:lnTo>
                    <a:pt x="65477" y="138626"/>
                  </a:lnTo>
                  <a:lnTo>
                    <a:pt x="63698" y="135234"/>
                  </a:lnTo>
                  <a:lnTo>
                    <a:pt x="63239" y="131521"/>
                  </a:lnTo>
                  <a:lnTo>
                    <a:pt x="63658" y="129047"/>
                  </a:lnTo>
                  <a:lnTo>
                    <a:pt x="64664" y="127397"/>
                  </a:lnTo>
                  <a:lnTo>
                    <a:pt x="66059" y="126297"/>
                  </a:lnTo>
                  <a:lnTo>
                    <a:pt x="78426" y="121281"/>
                  </a:lnTo>
                  <a:lnTo>
                    <a:pt x="102813" y="122134"/>
                  </a:lnTo>
                  <a:lnTo>
                    <a:pt x="129553" y="123515"/>
                  </a:lnTo>
                  <a:lnTo>
                    <a:pt x="154768" y="124046"/>
                  </a:lnTo>
                  <a:lnTo>
                    <a:pt x="155883" y="123337"/>
                  </a:lnTo>
                  <a:lnTo>
                    <a:pt x="155901" y="122139"/>
                  </a:lnTo>
                  <a:lnTo>
                    <a:pt x="155187" y="120615"/>
                  </a:lnTo>
                  <a:lnTo>
                    <a:pt x="123480" y="97347"/>
                  </a:lnTo>
                  <a:lnTo>
                    <a:pt x="91979" y="80431"/>
                  </a:lnTo>
                  <a:lnTo>
                    <a:pt x="66431" y="63987"/>
                  </a:lnTo>
                  <a:lnTo>
                    <a:pt x="37006" y="44866"/>
                  </a:lnTo>
                  <a:lnTo>
                    <a:pt x="7112" y="30941"/>
                  </a:lnTo>
                  <a:lnTo>
                    <a:pt x="3742" y="27884"/>
                  </a:lnTo>
                  <a:lnTo>
                    <a:pt x="0" y="20618"/>
                  </a:lnTo>
                  <a:lnTo>
                    <a:pt x="453" y="18100"/>
                  </a:lnTo>
                  <a:lnTo>
                    <a:pt x="2207" y="16421"/>
                  </a:lnTo>
                  <a:lnTo>
                    <a:pt x="8026" y="14556"/>
                  </a:lnTo>
                  <a:lnTo>
                    <a:pt x="33264" y="13358"/>
                  </a:lnTo>
                  <a:lnTo>
                    <a:pt x="55938" y="12468"/>
                  </a:lnTo>
                  <a:lnTo>
                    <a:pt x="84297" y="8613"/>
                  </a:lnTo>
                  <a:lnTo>
                    <a:pt x="1276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6"/>
            <p:cNvSpPr/>
            <p:nvPr/>
          </p:nvSpPr>
          <p:spPr>
            <a:xfrm>
              <a:off x="5283926" y="4763076"/>
              <a:ext cx="234868" cy="121853"/>
            </a:xfrm>
            <a:custGeom>
              <a:avLst/>
              <a:gdLst/>
              <a:ahLst/>
              <a:cxnLst/>
              <a:rect l="0" t="0" r="0" b="0"/>
              <a:pathLst>
                <a:path w="234868" h="121853">
                  <a:moveTo>
                    <a:pt x="45720" y="83244"/>
                  </a:moveTo>
                  <a:lnTo>
                    <a:pt x="45720" y="88867"/>
                  </a:lnTo>
                  <a:lnTo>
                    <a:pt x="52654" y="96441"/>
                  </a:lnTo>
                  <a:lnTo>
                    <a:pt x="73215" y="106789"/>
                  </a:lnTo>
                  <a:lnTo>
                    <a:pt x="104683" y="118026"/>
                  </a:lnTo>
                  <a:lnTo>
                    <a:pt x="127618" y="121127"/>
                  </a:lnTo>
                  <a:lnTo>
                    <a:pt x="150094" y="121852"/>
                  </a:lnTo>
                  <a:lnTo>
                    <a:pt x="174114" y="121449"/>
                  </a:lnTo>
                  <a:lnTo>
                    <a:pt x="205339" y="115277"/>
                  </a:lnTo>
                  <a:lnTo>
                    <a:pt x="219047" y="109185"/>
                  </a:lnTo>
                  <a:lnTo>
                    <a:pt x="222231" y="107070"/>
                  </a:lnTo>
                  <a:lnTo>
                    <a:pt x="233647" y="90223"/>
                  </a:lnTo>
                  <a:lnTo>
                    <a:pt x="234867" y="82816"/>
                  </a:lnTo>
                  <a:lnTo>
                    <a:pt x="232353" y="66846"/>
                  </a:lnTo>
                  <a:lnTo>
                    <a:pt x="222777" y="48470"/>
                  </a:lnTo>
                  <a:lnTo>
                    <a:pt x="195176" y="24756"/>
                  </a:lnTo>
                  <a:lnTo>
                    <a:pt x="169665" y="10569"/>
                  </a:lnTo>
                  <a:lnTo>
                    <a:pt x="138447" y="1504"/>
                  </a:lnTo>
                  <a:lnTo>
                    <a:pt x="112948" y="0"/>
                  </a:lnTo>
                  <a:lnTo>
                    <a:pt x="87733" y="3828"/>
                  </a:lnTo>
                  <a:lnTo>
                    <a:pt x="66876" y="10284"/>
                  </a:lnTo>
                  <a:lnTo>
                    <a:pt x="41857" y="29242"/>
                  </a:lnTo>
                  <a:lnTo>
                    <a:pt x="0" y="76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17"/>
            <p:cNvSpPr/>
            <p:nvPr/>
          </p:nvSpPr>
          <p:spPr>
            <a:xfrm>
              <a:off x="5364019" y="4881536"/>
              <a:ext cx="217876" cy="156985"/>
            </a:xfrm>
            <a:custGeom>
              <a:avLst/>
              <a:gdLst/>
              <a:ahLst/>
              <a:cxnLst/>
              <a:rect l="0" t="0" r="0" b="0"/>
              <a:pathLst>
                <a:path w="217876" h="156985">
                  <a:moveTo>
                    <a:pt x="11346" y="88881"/>
                  </a:moveTo>
                  <a:lnTo>
                    <a:pt x="12072" y="95547"/>
                  </a:lnTo>
                  <a:lnTo>
                    <a:pt x="16561" y="108999"/>
                  </a:lnTo>
                  <a:lnTo>
                    <a:pt x="20437" y="115481"/>
                  </a:lnTo>
                  <a:lnTo>
                    <a:pt x="40569" y="126678"/>
                  </a:lnTo>
                  <a:lnTo>
                    <a:pt x="66048" y="135721"/>
                  </a:lnTo>
                  <a:lnTo>
                    <a:pt x="91982" y="146464"/>
                  </a:lnTo>
                  <a:lnTo>
                    <a:pt x="118051" y="151904"/>
                  </a:lnTo>
                  <a:lnTo>
                    <a:pt x="144160" y="156984"/>
                  </a:lnTo>
                  <a:lnTo>
                    <a:pt x="166812" y="156150"/>
                  </a:lnTo>
                  <a:lnTo>
                    <a:pt x="194248" y="151307"/>
                  </a:lnTo>
                  <a:lnTo>
                    <a:pt x="207057" y="145413"/>
                  </a:lnTo>
                  <a:lnTo>
                    <a:pt x="211489" y="141809"/>
                  </a:lnTo>
                  <a:lnTo>
                    <a:pt x="216412" y="130064"/>
                  </a:lnTo>
                  <a:lnTo>
                    <a:pt x="217875" y="115893"/>
                  </a:lnTo>
                  <a:lnTo>
                    <a:pt x="216107" y="102338"/>
                  </a:lnTo>
                  <a:lnTo>
                    <a:pt x="207563" y="82466"/>
                  </a:lnTo>
                  <a:lnTo>
                    <a:pt x="186459" y="56247"/>
                  </a:lnTo>
                  <a:lnTo>
                    <a:pt x="159390" y="32038"/>
                  </a:lnTo>
                  <a:lnTo>
                    <a:pt x="132863" y="17610"/>
                  </a:lnTo>
                  <a:lnTo>
                    <a:pt x="103957" y="6078"/>
                  </a:lnTo>
                  <a:lnTo>
                    <a:pt x="77007" y="0"/>
                  </a:lnTo>
                  <a:lnTo>
                    <a:pt x="52572" y="134"/>
                  </a:lnTo>
                  <a:lnTo>
                    <a:pt x="28280" y="6682"/>
                  </a:lnTo>
                  <a:lnTo>
                    <a:pt x="18630" y="14610"/>
                  </a:lnTo>
                  <a:lnTo>
                    <a:pt x="4077" y="33973"/>
                  </a:lnTo>
                  <a:lnTo>
                    <a:pt x="0" y="57775"/>
                  </a:lnTo>
                  <a:lnTo>
                    <a:pt x="982" y="69734"/>
                  </a:lnTo>
                  <a:lnTo>
                    <a:pt x="3837" y="77468"/>
                  </a:lnTo>
                  <a:lnTo>
                    <a:pt x="7525" y="83325"/>
                  </a:lnTo>
                  <a:lnTo>
                    <a:pt x="9524" y="84451"/>
                  </a:lnTo>
                  <a:lnTo>
                    <a:pt x="17878" y="82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18"/>
            <p:cNvSpPr/>
            <p:nvPr/>
          </p:nvSpPr>
          <p:spPr>
            <a:xfrm>
              <a:off x="5296988" y="5072164"/>
              <a:ext cx="287384" cy="144861"/>
            </a:xfrm>
            <a:custGeom>
              <a:avLst/>
              <a:gdLst/>
              <a:ahLst/>
              <a:cxnLst/>
              <a:rect l="0" t="0" r="0" b="0"/>
              <a:pathLst>
                <a:path w="287384" h="144861">
                  <a:moveTo>
                    <a:pt x="0" y="74601"/>
                  </a:moveTo>
                  <a:lnTo>
                    <a:pt x="5941" y="79816"/>
                  </a:lnTo>
                  <a:lnTo>
                    <a:pt x="14904" y="85742"/>
                  </a:lnTo>
                  <a:lnTo>
                    <a:pt x="17510" y="89955"/>
                  </a:lnTo>
                  <a:lnTo>
                    <a:pt x="24474" y="94246"/>
                  </a:lnTo>
                  <a:lnTo>
                    <a:pt x="38700" y="102678"/>
                  </a:lnTo>
                  <a:lnTo>
                    <a:pt x="54042" y="112433"/>
                  </a:lnTo>
                  <a:lnTo>
                    <a:pt x="85144" y="124497"/>
                  </a:lnTo>
                  <a:lnTo>
                    <a:pt x="117597" y="135538"/>
                  </a:lnTo>
                  <a:lnTo>
                    <a:pt x="145150" y="143540"/>
                  </a:lnTo>
                  <a:lnTo>
                    <a:pt x="173717" y="144860"/>
                  </a:lnTo>
                  <a:lnTo>
                    <a:pt x="202985" y="140252"/>
                  </a:lnTo>
                  <a:lnTo>
                    <a:pt x="216248" y="133775"/>
                  </a:lnTo>
                  <a:lnTo>
                    <a:pt x="231875" y="115034"/>
                  </a:lnTo>
                  <a:lnTo>
                    <a:pt x="242230" y="94564"/>
                  </a:lnTo>
                  <a:lnTo>
                    <a:pt x="247017" y="68144"/>
                  </a:lnTo>
                  <a:lnTo>
                    <a:pt x="247671" y="55039"/>
                  </a:lnTo>
                  <a:lnTo>
                    <a:pt x="241105" y="31955"/>
                  </a:lnTo>
                  <a:lnTo>
                    <a:pt x="223033" y="10199"/>
                  </a:lnTo>
                  <a:lnTo>
                    <a:pt x="209695" y="365"/>
                  </a:lnTo>
                  <a:lnTo>
                    <a:pt x="199878" y="0"/>
                  </a:lnTo>
                  <a:lnTo>
                    <a:pt x="188984" y="2982"/>
                  </a:lnTo>
                  <a:lnTo>
                    <a:pt x="179303" y="9146"/>
                  </a:lnTo>
                  <a:lnTo>
                    <a:pt x="169161" y="20776"/>
                  </a:lnTo>
                  <a:lnTo>
                    <a:pt x="165897" y="31084"/>
                  </a:lnTo>
                  <a:lnTo>
                    <a:pt x="163802" y="58910"/>
                  </a:lnTo>
                  <a:lnTo>
                    <a:pt x="167386" y="73433"/>
                  </a:lnTo>
                  <a:lnTo>
                    <a:pt x="178046" y="100497"/>
                  </a:lnTo>
                  <a:lnTo>
                    <a:pt x="188383" y="116786"/>
                  </a:lnTo>
                  <a:lnTo>
                    <a:pt x="211040" y="130805"/>
                  </a:lnTo>
                  <a:lnTo>
                    <a:pt x="230332" y="137216"/>
                  </a:lnTo>
                  <a:lnTo>
                    <a:pt x="248708" y="135648"/>
                  </a:lnTo>
                  <a:lnTo>
                    <a:pt x="287383" y="1268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" name="SMARTInkShape-Group18"/>
          <p:cNvGrpSpPr/>
          <p:nvPr/>
        </p:nvGrpSpPr>
        <p:grpSpPr>
          <a:xfrm>
            <a:off x="5308142" y="1221377"/>
            <a:ext cx="1896025" cy="326573"/>
            <a:chOff x="5308142" y="1221377"/>
            <a:chExt cx="1896025" cy="326573"/>
          </a:xfrm>
        </p:grpSpPr>
        <p:sp>
          <p:nvSpPr>
            <p:cNvPr id="19" name="SMARTInkShape-119"/>
            <p:cNvSpPr/>
            <p:nvPr/>
          </p:nvSpPr>
          <p:spPr>
            <a:xfrm>
              <a:off x="6890657" y="1290064"/>
              <a:ext cx="313510" cy="107923"/>
            </a:xfrm>
            <a:custGeom>
              <a:avLst/>
              <a:gdLst/>
              <a:ahLst/>
              <a:cxnLst/>
              <a:rect l="0" t="0" r="0" b="0"/>
              <a:pathLst>
                <a:path w="313510" h="107923">
                  <a:moveTo>
                    <a:pt x="0" y="29285"/>
                  </a:moveTo>
                  <a:lnTo>
                    <a:pt x="3467" y="54401"/>
                  </a:lnTo>
                  <a:lnTo>
                    <a:pt x="13232" y="82765"/>
                  </a:lnTo>
                  <a:lnTo>
                    <a:pt x="21806" y="104437"/>
                  </a:lnTo>
                  <a:lnTo>
                    <a:pt x="23971" y="106963"/>
                  </a:lnTo>
                  <a:lnTo>
                    <a:pt x="26140" y="107922"/>
                  </a:lnTo>
                  <a:lnTo>
                    <a:pt x="31369" y="107713"/>
                  </a:lnTo>
                  <a:lnTo>
                    <a:pt x="32488" y="77314"/>
                  </a:lnTo>
                  <a:lnTo>
                    <a:pt x="32607" y="51498"/>
                  </a:lnTo>
                  <a:lnTo>
                    <a:pt x="34086" y="36254"/>
                  </a:lnTo>
                  <a:lnTo>
                    <a:pt x="43079" y="13529"/>
                  </a:lnTo>
                  <a:lnTo>
                    <a:pt x="50836" y="4623"/>
                  </a:lnTo>
                  <a:lnTo>
                    <a:pt x="54211" y="2684"/>
                  </a:lnTo>
                  <a:lnTo>
                    <a:pt x="57186" y="2116"/>
                  </a:lnTo>
                  <a:lnTo>
                    <a:pt x="59896" y="2464"/>
                  </a:lnTo>
                  <a:lnTo>
                    <a:pt x="77578" y="13355"/>
                  </a:lnTo>
                  <a:lnTo>
                    <a:pt x="102894" y="40303"/>
                  </a:lnTo>
                  <a:lnTo>
                    <a:pt x="116388" y="63043"/>
                  </a:lnTo>
                  <a:lnTo>
                    <a:pt x="122122" y="74043"/>
                  </a:lnTo>
                  <a:lnTo>
                    <a:pt x="133760" y="87017"/>
                  </a:lnTo>
                  <a:lnTo>
                    <a:pt x="134893" y="89545"/>
                  </a:lnTo>
                  <a:lnTo>
                    <a:pt x="135648" y="90503"/>
                  </a:lnTo>
                  <a:lnTo>
                    <a:pt x="136152" y="90417"/>
                  </a:lnTo>
                  <a:lnTo>
                    <a:pt x="136488" y="89634"/>
                  </a:lnTo>
                  <a:lnTo>
                    <a:pt x="142335" y="62101"/>
                  </a:lnTo>
                  <a:lnTo>
                    <a:pt x="149740" y="41669"/>
                  </a:lnTo>
                  <a:lnTo>
                    <a:pt x="165078" y="19004"/>
                  </a:lnTo>
                  <a:lnTo>
                    <a:pt x="177144" y="7540"/>
                  </a:lnTo>
                  <a:lnTo>
                    <a:pt x="195570" y="1478"/>
                  </a:lnTo>
                  <a:lnTo>
                    <a:pt x="224620" y="0"/>
                  </a:lnTo>
                  <a:lnTo>
                    <a:pt x="239168" y="3206"/>
                  </a:lnTo>
                  <a:lnTo>
                    <a:pt x="255518" y="13172"/>
                  </a:lnTo>
                  <a:lnTo>
                    <a:pt x="278492" y="33811"/>
                  </a:lnTo>
                  <a:lnTo>
                    <a:pt x="288216" y="50220"/>
                  </a:lnTo>
                  <a:lnTo>
                    <a:pt x="298728" y="79758"/>
                  </a:lnTo>
                  <a:lnTo>
                    <a:pt x="313509" y="1076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20"/>
            <p:cNvSpPr/>
            <p:nvPr/>
          </p:nvSpPr>
          <p:spPr>
            <a:xfrm>
              <a:off x="6540670" y="1227908"/>
              <a:ext cx="238104" cy="189263"/>
            </a:xfrm>
            <a:custGeom>
              <a:avLst/>
              <a:gdLst/>
              <a:ahLst/>
              <a:cxnLst/>
              <a:rect l="0" t="0" r="0" b="0"/>
              <a:pathLst>
                <a:path w="238104" h="189263">
                  <a:moveTo>
                    <a:pt x="95261" y="0"/>
                  </a:moveTo>
                  <a:lnTo>
                    <a:pt x="65883" y="27443"/>
                  </a:lnTo>
                  <a:lnTo>
                    <a:pt x="37125" y="52512"/>
                  </a:lnTo>
                  <a:lnTo>
                    <a:pt x="15694" y="83643"/>
                  </a:lnTo>
                  <a:lnTo>
                    <a:pt x="3387" y="108402"/>
                  </a:lnTo>
                  <a:lnTo>
                    <a:pt x="0" y="122928"/>
                  </a:lnTo>
                  <a:lnTo>
                    <a:pt x="1560" y="143345"/>
                  </a:lnTo>
                  <a:lnTo>
                    <a:pt x="8622" y="154665"/>
                  </a:lnTo>
                  <a:lnTo>
                    <a:pt x="30896" y="173759"/>
                  </a:lnTo>
                  <a:lnTo>
                    <a:pt x="53290" y="183645"/>
                  </a:lnTo>
                  <a:lnTo>
                    <a:pt x="78310" y="187703"/>
                  </a:lnTo>
                  <a:lnTo>
                    <a:pt x="107575" y="188906"/>
                  </a:lnTo>
                  <a:lnTo>
                    <a:pt x="139227" y="189262"/>
                  </a:lnTo>
                  <a:lnTo>
                    <a:pt x="168120" y="185900"/>
                  </a:lnTo>
                  <a:lnTo>
                    <a:pt x="198674" y="178262"/>
                  </a:lnTo>
                  <a:lnTo>
                    <a:pt x="212343" y="174055"/>
                  </a:lnTo>
                  <a:lnTo>
                    <a:pt x="225675" y="163960"/>
                  </a:lnTo>
                  <a:lnTo>
                    <a:pt x="232278" y="157204"/>
                  </a:lnTo>
                  <a:lnTo>
                    <a:pt x="235954" y="148346"/>
                  </a:lnTo>
                  <a:lnTo>
                    <a:pt x="238103" y="126892"/>
                  </a:lnTo>
                  <a:lnTo>
                    <a:pt x="231767" y="97268"/>
                  </a:lnTo>
                  <a:lnTo>
                    <a:pt x="217230" y="73573"/>
                  </a:lnTo>
                  <a:lnTo>
                    <a:pt x="195666" y="56231"/>
                  </a:lnTo>
                  <a:lnTo>
                    <a:pt x="167425" y="41900"/>
                  </a:lnTo>
                  <a:lnTo>
                    <a:pt x="139543" y="31929"/>
                  </a:lnTo>
                  <a:lnTo>
                    <a:pt x="112897" y="27846"/>
                  </a:lnTo>
                  <a:lnTo>
                    <a:pt x="62604" y="32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21"/>
            <p:cNvSpPr/>
            <p:nvPr/>
          </p:nvSpPr>
          <p:spPr>
            <a:xfrm>
              <a:off x="6313446" y="1234440"/>
              <a:ext cx="200705" cy="202054"/>
            </a:xfrm>
            <a:custGeom>
              <a:avLst/>
              <a:gdLst/>
              <a:ahLst/>
              <a:cxnLst/>
              <a:rect l="0" t="0" r="0" b="0"/>
              <a:pathLst>
                <a:path w="200705" h="202054">
                  <a:moveTo>
                    <a:pt x="106948" y="0"/>
                  </a:moveTo>
                  <a:lnTo>
                    <a:pt x="74355" y="26465"/>
                  </a:lnTo>
                  <a:lnTo>
                    <a:pt x="47314" y="58371"/>
                  </a:lnTo>
                  <a:lnTo>
                    <a:pt x="23807" y="89853"/>
                  </a:lnTo>
                  <a:lnTo>
                    <a:pt x="11435" y="112499"/>
                  </a:lnTo>
                  <a:lnTo>
                    <a:pt x="754" y="142691"/>
                  </a:lnTo>
                  <a:lnTo>
                    <a:pt x="0" y="156310"/>
                  </a:lnTo>
                  <a:lnTo>
                    <a:pt x="815" y="162989"/>
                  </a:lnTo>
                  <a:lnTo>
                    <a:pt x="9462" y="178152"/>
                  </a:lnTo>
                  <a:lnTo>
                    <a:pt x="15832" y="186259"/>
                  </a:lnTo>
                  <a:lnTo>
                    <a:pt x="30649" y="195268"/>
                  </a:lnTo>
                  <a:lnTo>
                    <a:pt x="60349" y="201051"/>
                  </a:lnTo>
                  <a:lnTo>
                    <a:pt x="87495" y="202053"/>
                  </a:lnTo>
                  <a:lnTo>
                    <a:pt x="115054" y="195415"/>
                  </a:lnTo>
                  <a:lnTo>
                    <a:pt x="145157" y="183931"/>
                  </a:lnTo>
                  <a:lnTo>
                    <a:pt x="172069" y="162203"/>
                  </a:lnTo>
                  <a:lnTo>
                    <a:pt x="191416" y="140413"/>
                  </a:lnTo>
                  <a:lnTo>
                    <a:pt x="199789" y="123126"/>
                  </a:lnTo>
                  <a:lnTo>
                    <a:pt x="200704" y="108667"/>
                  </a:lnTo>
                  <a:lnTo>
                    <a:pt x="195378" y="79200"/>
                  </a:lnTo>
                  <a:lnTo>
                    <a:pt x="182125" y="53140"/>
                  </a:lnTo>
                  <a:lnTo>
                    <a:pt x="173983" y="42728"/>
                  </a:lnTo>
                  <a:lnTo>
                    <a:pt x="161658" y="35198"/>
                  </a:lnTo>
                  <a:lnTo>
                    <a:pt x="146503" y="30158"/>
                  </a:lnTo>
                  <a:lnTo>
                    <a:pt x="121651" y="27320"/>
                  </a:lnTo>
                  <a:lnTo>
                    <a:pt x="89183" y="28297"/>
                  </a:lnTo>
                  <a:lnTo>
                    <a:pt x="61589" y="35263"/>
                  </a:lnTo>
                  <a:lnTo>
                    <a:pt x="35103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22"/>
            <p:cNvSpPr/>
            <p:nvPr/>
          </p:nvSpPr>
          <p:spPr>
            <a:xfrm>
              <a:off x="6092641" y="1221377"/>
              <a:ext cx="176725" cy="242872"/>
            </a:xfrm>
            <a:custGeom>
              <a:avLst/>
              <a:gdLst/>
              <a:ahLst/>
              <a:cxnLst/>
              <a:rect l="0" t="0" r="0" b="0"/>
              <a:pathLst>
                <a:path w="176725" h="242872">
                  <a:moveTo>
                    <a:pt x="66496" y="0"/>
                  </a:moveTo>
                  <a:lnTo>
                    <a:pt x="57405" y="27273"/>
                  </a:lnTo>
                  <a:lnTo>
                    <a:pt x="44515" y="53204"/>
                  </a:lnTo>
                  <a:lnTo>
                    <a:pt x="32292" y="85527"/>
                  </a:lnTo>
                  <a:lnTo>
                    <a:pt x="22252" y="111218"/>
                  </a:lnTo>
                  <a:lnTo>
                    <a:pt x="8892" y="142438"/>
                  </a:lnTo>
                  <a:lnTo>
                    <a:pt x="0" y="162914"/>
                  </a:lnTo>
                  <a:lnTo>
                    <a:pt x="898" y="178119"/>
                  </a:lnTo>
                  <a:lnTo>
                    <a:pt x="6136" y="193101"/>
                  </a:lnTo>
                  <a:lnTo>
                    <a:pt x="13301" y="204598"/>
                  </a:lnTo>
                  <a:lnTo>
                    <a:pt x="29066" y="212611"/>
                  </a:lnTo>
                  <a:lnTo>
                    <a:pt x="49134" y="217139"/>
                  </a:lnTo>
                  <a:lnTo>
                    <a:pt x="76028" y="215609"/>
                  </a:lnTo>
                  <a:lnTo>
                    <a:pt x="106923" y="208590"/>
                  </a:lnTo>
                  <a:lnTo>
                    <a:pt x="137296" y="200215"/>
                  </a:lnTo>
                  <a:lnTo>
                    <a:pt x="154159" y="190274"/>
                  </a:lnTo>
                  <a:lnTo>
                    <a:pt x="168348" y="178136"/>
                  </a:lnTo>
                  <a:lnTo>
                    <a:pt x="173449" y="169644"/>
                  </a:lnTo>
                  <a:lnTo>
                    <a:pt x="176724" y="155833"/>
                  </a:lnTo>
                  <a:lnTo>
                    <a:pt x="174815" y="152512"/>
                  </a:lnTo>
                  <a:lnTo>
                    <a:pt x="166890" y="144951"/>
                  </a:lnTo>
                  <a:lnTo>
                    <a:pt x="161728" y="143080"/>
                  </a:lnTo>
                  <a:lnTo>
                    <a:pt x="150187" y="142936"/>
                  </a:lnTo>
                  <a:lnTo>
                    <a:pt x="127982" y="146935"/>
                  </a:lnTo>
                  <a:lnTo>
                    <a:pt x="99688" y="164491"/>
                  </a:lnTo>
                  <a:lnTo>
                    <a:pt x="73133" y="184623"/>
                  </a:lnTo>
                  <a:lnTo>
                    <a:pt x="61462" y="197443"/>
                  </a:lnTo>
                  <a:lnTo>
                    <a:pt x="51538" y="219530"/>
                  </a:lnTo>
                  <a:lnTo>
                    <a:pt x="48962" y="230858"/>
                  </a:lnTo>
                  <a:lnTo>
                    <a:pt x="51904" y="235186"/>
                  </a:lnTo>
                  <a:lnTo>
                    <a:pt x="64849" y="241929"/>
                  </a:lnTo>
                  <a:lnTo>
                    <a:pt x="92536" y="242871"/>
                  </a:lnTo>
                  <a:lnTo>
                    <a:pt x="112216" y="241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23"/>
            <p:cNvSpPr/>
            <p:nvPr/>
          </p:nvSpPr>
          <p:spPr>
            <a:xfrm>
              <a:off x="5989355" y="1234440"/>
              <a:ext cx="13028" cy="235132"/>
            </a:xfrm>
            <a:custGeom>
              <a:avLst/>
              <a:gdLst/>
              <a:ahLst/>
              <a:cxnLst/>
              <a:rect l="0" t="0" r="0" b="0"/>
              <a:pathLst>
                <a:path w="13028" h="235132">
                  <a:moveTo>
                    <a:pt x="6496" y="0"/>
                  </a:moveTo>
                  <a:lnTo>
                    <a:pt x="6496" y="30398"/>
                  </a:lnTo>
                  <a:lnTo>
                    <a:pt x="6496" y="53667"/>
                  </a:lnTo>
                  <a:lnTo>
                    <a:pt x="6496" y="84925"/>
                  </a:lnTo>
                  <a:lnTo>
                    <a:pt x="3028" y="112571"/>
                  </a:lnTo>
                  <a:lnTo>
                    <a:pt x="873" y="139147"/>
                  </a:lnTo>
                  <a:lnTo>
                    <a:pt x="143" y="168920"/>
                  </a:lnTo>
                  <a:lnTo>
                    <a:pt x="0" y="197701"/>
                  </a:lnTo>
                  <a:lnTo>
                    <a:pt x="1910" y="218719"/>
                  </a:lnTo>
                  <a:lnTo>
                    <a:pt x="5183" y="227837"/>
                  </a:lnTo>
                  <a:lnTo>
                    <a:pt x="13027" y="235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24"/>
            <p:cNvSpPr/>
            <p:nvPr/>
          </p:nvSpPr>
          <p:spPr>
            <a:xfrm>
              <a:off x="5610497" y="1417320"/>
              <a:ext cx="124098" cy="12795"/>
            </a:xfrm>
            <a:custGeom>
              <a:avLst/>
              <a:gdLst/>
              <a:ahLst/>
              <a:cxnLst/>
              <a:rect l="0" t="0" r="0" b="0"/>
              <a:pathLst>
                <a:path w="124098" h="12795">
                  <a:moveTo>
                    <a:pt x="0" y="6531"/>
                  </a:moveTo>
                  <a:lnTo>
                    <a:pt x="0" y="9999"/>
                  </a:lnTo>
                  <a:lnTo>
                    <a:pt x="1452" y="11020"/>
                  </a:lnTo>
                  <a:lnTo>
                    <a:pt x="6935" y="12155"/>
                  </a:lnTo>
                  <a:lnTo>
                    <a:pt x="32050" y="12794"/>
                  </a:lnTo>
                  <a:lnTo>
                    <a:pt x="64631" y="8521"/>
                  </a:lnTo>
                  <a:lnTo>
                    <a:pt x="96331" y="4989"/>
                  </a:lnTo>
                  <a:lnTo>
                    <a:pt x="1240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25"/>
            <p:cNvSpPr/>
            <p:nvPr/>
          </p:nvSpPr>
          <p:spPr>
            <a:xfrm>
              <a:off x="5610497" y="1345474"/>
              <a:ext cx="137161" cy="19596"/>
            </a:xfrm>
            <a:custGeom>
              <a:avLst/>
              <a:gdLst/>
              <a:ahLst/>
              <a:cxnLst/>
              <a:rect l="0" t="0" r="0" b="0"/>
              <a:pathLst>
                <a:path w="137161" h="19596">
                  <a:moveTo>
                    <a:pt x="0" y="19595"/>
                  </a:moveTo>
                  <a:lnTo>
                    <a:pt x="25116" y="16127"/>
                  </a:lnTo>
                  <a:lnTo>
                    <a:pt x="52052" y="9180"/>
                  </a:lnTo>
                  <a:lnTo>
                    <a:pt x="80273" y="5119"/>
                  </a:lnTo>
                  <a:lnTo>
                    <a:pt x="105065" y="1517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26"/>
            <p:cNvSpPr/>
            <p:nvPr/>
          </p:nvSpPr>
          <p:spPr>
            <a:xfrm>
              <a:off x="5308142" y="1269641"/>
              <a:ext cx="256636" cy="278309"/>
            </a:xfrm>
            <a:custGeom>
              <a:avLst/>
              <a:gdLst/>
              <a:ahLst/>
              <a:cxnLst/>
              <a:rect l="0" t="0" r="0" b="0"/>
              <a:pathLst>
                <a:path w="256636" h="278309">
                  <a:moveTo>
                    <a:pt x="165195" y="108490"/>
                  </a:moveTo>
                  <a:lnTo>
                    <a:pt x="161728" y="108490"/>
                  </a:lnTo>
                  <a:lnTo>
                    <a:pt x="137283" y="93776"/>
                  </a:lnTo>
                  <a:lnTo>
                    <a:pt x="127148" y="93000"/>
                  </a:lnTo>
                  <a:lnTo>
                    <a:pt x="94946" y="101883"/>
                  </a:lnTo>
                  <a:lnTo>
                    <a:pt x="69632" y="116934"/>
                  </a:lnTo>
                  <a:lnTo>
                    <a:pt x="41573" y="141525"/>
                  </a:lnTo>
                  <a:lnTo>
                    <a:pt x="17001" y="169283"/>
                  </a:lnTo>
                  <a:lnTo>
                    <a:pt x="1423" y="199037"/>
                  </a:lnTo>
                  <a:lnTo>
                    <a:pt x="0" y="214531"/>
                  </a:lnTo>
                  <a:lnTo>
                    <a:pt x="2512" y="229643"/>
                  </a:lnTo>
                  <a:lnTo>
                    <a:pt x="8467" y="241197"/>
                  </a:lnTo>
                  <a:lnTo>
                    <a:pt x="19822" y="249235"/>
                  </a:lnTo>
                  <a:lnTo>
                    <a:pt x="26914" y="252394"/>
                  </a:lnTo>
                  <a:lnTo>
                    <a:pt x="42535" y="253970"/>
                  </a:lnTo>
                  <a:lnTo>
                    <a:pt x="72749" y="249068"/>
                  </a:lnTo>
                  <a:lnTo>
                    <a:pt x="99682" y="235897"/>
                  </a:lnTo>
                  <a:lnTo>
                    <a:pt x="118690" y="222844"/>
                  </a:lnTo>
                  <a:lnTo>
                    <a:pt x="138484" y="197360"/>
                  </a:lnTo>
                  <a:lnTo>
                    <a:pt x="156371" y="168056"/>
                  </a:lnTo>
                  <a:lnTo>
                    <a:pt x="166048" y="140976"/>
                  </a:lnTo>
                  <a:lnTo>
                    <a:pt x="170044" y="113439"/>
                  </a:lnTo>
                  <a:lnTo>
                    <a:pt x="171228" y="86895"/>
                  </a:lnTo>
                  <a:lnTo>
                    <a:pt x="171579" y="60646"/>
                  </a:lnTo>
                  <a:lnTo>
                    <a:pt x="168216" y="37950"/>
                  </a:lnTo>
                  <a:lnTo>
                    <a:pt x="150745" y="6662"/>
                  </a:lnTo>
                  <a:lnTo>
                    <a:pt x="145951" y="1547"/>
                  </a:lnTo>
                  <a:lnTo>
                    <a:pt x="143657" y="184"/>
                  </a:lnTo>
                  <a:lnTo>
                    <a:pt x="142128" y="0"/>
                  </a:lnTo>
                  <a:lnTo>
                    <a:pt x="141108" y="604"/>
                  </a:lnTo>
                  <a:lnTo>
                    <a:pt x="140429" y="1731"/>
                  </a:lnTo>
                  <a:lnTo>
                    <a:pt x="140063" y="31065"/>
                  </a:lnTo>
                  <a:lnTo>
                    <a:pt x="142656" y="56178"/>
                  </a:lnTo>
                  <a:lnTo>
                    <a:pt x="144728" y="88475"/>
                  </a:lnTo>
                  <a:lnTo>
                    <a:pt x="148809" y="119896"/>
                  </a:lnTo>
                  <a:lnTo>
                    <a:pt x="154614" y="145253"/>
                  </a:lnTo>
                  <a:lnTo>
                    <a:pt x="168294" y="177814"/>
                  </a:lnTo>
                  <a:lnTo>
                    <a:pt x="183036" y="205964"/>
                  </a:lnTo>
                  <a:lnTo>
                    <a:pt x="192737" y="223973"/>
                  </a:lnTo>
                  <a:lnTo>
                    <a:pt x="221883" y="256414"/>
                  </a:lnTo>
                  <a:lnTo>
                    <a:pt x="256635" y="2783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SMARTInkShape-127"/>
          <p:cNvSpPr/>
          <p:nvPr/>
        </p:nvSpPr>
        <p:spPr>
          <a:xfrm>
            <a:off x="5630092" y="4304211"/>
            <a:ext cx="235098" cy="300447"/>
          </a:xfrm>
          <a:custGeom>
            <a:avLst/>
            <a:gdLst/>
            <a:ahLst/>
            <a:cxnLst/>
            <a:rect l="0" t="0" r="0" b="0"/>
            <a:pathLst>
              <a:path w="235098" h="300447">
                <a:moveTo>
                  <a:pt x="150222" y="0"/>
                </a:moveTo>
                <a:lnTo>
                  <a:pt x="150222" y="6262"/>
                </a:lnTo>
                <a:lnTo>
                  <a:pt x="153690" y="9919"/>
                </a:lnTo>
                <a:lnTo>
                  <a:pt x="157327" y="11666"/>
                </a:lnTo>
                <a:lnTo>
                  <a:pt x="159313" y="12132"/>
                </a:lnTo>
                <a:lnTo>
                  <a:pt x="165574" y="16254"/>
                </a:lnTo>
                <a:lnTo>
                  <a:pt x="174194" y="24875"/>
                </a:lnTo>
                <a:lnTo>
                  <a:pt x="185059" y="43952"/>
                </a:lnTo>
                <a:lnTo>
                  <a:pt x="190004" y="61041"/>
                </a:lnTo>
                <a:lnTo>
                  <a:pt x="210993" y="92330"/>
                </a:lnTo>
                <a:lnTo>
                  <a:pt x="228591" y="122282"/>
                </a:lnTo>
                <a:lnTo>
                  <a:pt x="230771" y="125064"/>
                </a:lnTo>
                <a:lnTo>
                  <a:pt x="233193" y="132026"/>
                </a:lnTo>
                <a:lnTo>
                  <a:pt x="235097" y="162310"/>
                </a:lnTo>
                <a:lnTo>
                  <a:pt x="231244" y="170352"/>
                </a:lnTo>
                <a:lnTo>
                  <a:pt x="223969" y="178763"/>
                </a:lnTo>
                <a:lnTo>
                  <a:pt x="193492" y="200184"/>
                </a:lnTo>
                <a:lnTo>
                  <a:pt x="176348" y="210343"/>
                </a:lnTo>
                <a:lnTo>
                  <a:pt x="145751" y="221788"/>
                </a:lnTo>
                <a:lnTo>
                  <a:pt x="113240" y="236743"/>
                </a:lnTo>
                <a:lnTo>
                  <a:pt x="101854" y="243831"/>
                </a:lnTo>
                <a:lnTo>
                  <a:pt x="72826" y="254294"/>
                </a:lnTo>
                <a:lnTo>
                  <a:pt x="45913" y="266817"/>
                </a:lnTo>
                <a:lnTo>
                  <a:pt x="0" y="3004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SMARTInkShape-128"/>
          <p:cNvSpPr/>
          <p:nvPr/>
        </p:nvSpPr>
        <p:spPr>
          <a:xfrm>
            <a:off x="5924005" y="3631474"/>
            <a:ext cx="1025436" cy="1632848"/>
          </a:xfrm>
          <a:custGeom>
            <a:avLst/>
            <a:gdLst/>
            <a:ahLst/>
            <a:cxnLst/>
            <a:rect l="0" t="0" r="0" b="0"/>
            <a:pathLst>
              <a:path w="1025436" h="1632848">
                <a:moveTo>
                  <a:pt x="1025435" y="0"/>
                </a:moveTo>
                <a:lnTo>
                  <a:pt x="1025435" y="25131"/>
                </a:lnTo>
                <a:lnTo>
                  <a:pt x="1005422" y="54482"/>
                </a:lnTo>
                <a:lnTo>
                  <a:pt x="1001120" y="64040"/>
                </a:lnTo>
                <a:lnTo>
                  <a:pt x="999389" y="69102"/>
                </a:lnTo>
                <a:lnTo>
                  <a:pt x="995059" y="76033"/>
                </a:lnTo>
                <a:lnTo>
                  <a:pt x="992728" y="82682"/>
                </a:lnTo>
                <a:lnTo>
                  <a:pt x="968575" y="115227"/>
                </a:lnTo>
                <a:lnTo>
                  <a:pt x="943981" y="147310"/>
                </a:lnTo>
                <a:lnTo>
                  <a:pt x="927354" y="177868"/>
                </a:lnTo>
                <a:lnTo>
                  <a:pt x="904842" y="210517"/>
                </a:lnTo>
                <a:lnTo>
                  <a:pt x="900925" y="219775"/>
                </a:lnTo>
                <a:lnTo>
                  <a:pt x="885088" y="243295"/>
                </a:lnTo>
                <a:lnTo>
                  <a:pt x="875249" y="263479"/>
                </a:lnTo>
                <a:lnTo>
                  <a:pt x="854161" y="293803"/>
                </a:lnTo>
                <a:lnTo>
                  <a:pt x="846219" y="308030"/>
                </a:lnTo>
                <a:lnTo>
                  <a:pt x="826579" y="331260"/>
                </a:lnTo>
                <a:lnTo>
                  <a:pt x="823117" y="337364"/>
                </a:lnTo>
                <a:lnTo>
                  <a:pt x="801407" y="366728"/>
                </a:lnTo>
                <a:lnTo>
                  <a:pt x="782523" y="395608"/>
                </a:lnTo>
                <a:lnTo>
                  <a:pt x="767597" y="415993"/>
                </a:lnTo>
                <a:lnTo>
                  <a:pt x="766457" y="418844"/>
                </a:lnTo>
                <a:lnTo>
                  <a:pt x="747034" y="439938"/>
                </a:lnTo>
                <a:lnTo>
                  <a:pt x="729800" y="469894"/>
                </a:lnTo>
                <a:lnTo>
                  <a:pt x="707759" y="501320"/>
                </a:lnTo>
                <a:lnTo>
                  <a:pt x="693800" y="531522"/>
                </a:lnTo>
                <a:lnTo>
                  <a:pt x="676377" y="562636"/>
                </a:lnTo>
                <a:lnTo>
                  <a:pt x="662332" y="579834"/>
                </a:lnTo>
                <a:lnTo>
                  <a:pt x="651302" y="599958"/>
                </a:lnTo>
                <a:lnTo>
                  <a:pt x="641469" y="615613"/>
                </a:lnTo>
                <a:lnTo>
                  <a:pt x="624922" y="645058"/>
                </a:lnTo>
                <a:lnTo>
                  <a:pt x="603680" y="676388"/>
                </a:lnTo>
                <a:lnTo>
                  <a:pt x="582696" y="707416"/>
                </a:lnTo>
                <a:lnTo>
                  <a:pt x="566140" y="736518"/>
                </a:lnTo>
                <a:lnTo>
                  <a:pt x="544897" y="767830"/>
                </a:lnTo>
                <a:lnTo>
                  <a:pt x="523913" y="800155"/>
                </a:lnTo>
                <a:lnTo>
                  <a:pt x="514081" y="814907"/>
                </a:lnTo>
                <a:lnTo>
                  <a:pt x="498583" y="846208"/>
                </a:lnTo>
                <a:lnTo>
                  <a:pt x="480291" y="875476"/>
                </a:lnTo>
                <a:lnTo>
                  <a:pt x="467433" y="892493"/>
                </a:lnTo>
                <a:lnTo>
                  <a:pt x="449235" y="924625"/>
                </a:lnTo>
                <a:lnTo>
                  <a:pt x="425935" y="955902"/>
                </a:lnTo>
                <a:lnTo>
                  <a:pt x="416490" y="971933"/>
                </a:lnTo>
                <a:lnTo>
                  <a:pt x="410078" y="981336"/>
                </a:lnTo>
                <a:lnTo>
                  <a:pt x="405017" y="994791"/>
                </a:lnTo>
                <a:lnTo>
                  <a:pt x="383742" y="1025425"/>
                </a:lnTo>
                <a:lnTo>
                  <a:pt x="363371" y="1052419"/>
                </a:lnTo>
                <a:lnTo>
                  <a:pt x="349995" y="1073985"/>
                </a:lnTo>
                <a:lnTo>
                  <a:pt x="346417" y="1081121"/>
                </a:lnTo>
                <a:lnTo>
                  <a:pt x="321150" y="1112590"/>
                </a:lnTo>
                <a:lnTo>
                  <a:pt x="297601" y="1144342"/>
                </a:lnTo>
                <a:lnTo>
                  <a:pt x="276573" y="1173329"/>
                </a:lnTo>
                <a:lnTo>
                  <a:pt x="253091" y="1204195"/>
                </a:lnTo>
                <a:lnTo>
                  <a:pt x="236823" y="1232206"/>
                </a:lnTo>
                <a:lnTo>
                  <a:pt x="217364" y="1261132"/>
                </a:lnTo>
                <a:lnTo>
                  <a:pt x="203002" y="1282959"/>
                </a:lnTo>
                <a:lnTo>
                  <a:pt x="187170" y="1311735"/>
                </a:lnTo>
                <a:lnTo>
                  <a:pt x="167691" y="1340186"/>
                </a:lnTo>
                <a:lnTo>
                  <a:pt x="154871" y="1368296"/>
                </a:lnTo>
                <a:lnTo>
                  <a:pt x="138560" y="1398151"/>
                </a:lnTo>
                <a:lnTo>
                  <a:pt x="122697" y="1429713"/>
                </a:lnTo>
                <a:lnTo>
                  <a:pt x="111307" y="1457424"/>
                </a:lnTo>
                <a:lnTo>
                  <a:pt x="90386" y="1486687"/>
                </a:lnTo>
                <a:lnTo>
                  <a:pt x="78018" y="1518917"/>
                </a:lnTo>
                <a:lnTo>
                  <a:pt x="60221" y="1549555"/>
                </a:lnTo>
                <a:lnTo>
                  <a:pt x="41970" y="1581338"/>
                </a:lnTo>
                <a:lnTo>
                  <a:pt x="23973" y="1611327"/>
                </a:lnTo>
                <a:lnTo>
                  <a:pt x="20459" y="1623336"/>
                </a:lnTo>
                <a:lnTo>
                  <a:pt x="19979" y="1628142"/>
                </a:lnTo>
                <a:lnTo>
                  <a:pt x="19125" y="1629714"/>
                </a:lnTo>
                <a:lnTo>
                  <a:pt x="17831" y="1630762"/>
                </a:lnTo>
                <a:lnTo>
                  <a:pt x="13088" y="1632847"/>
                </a:lnTo>
                <a:lnTo>
                  <a:pt x="13065" y="1605361"/>
                </a:lnTo>
                <a:lnTo>
                  <a:pt x="13064" y="1577361"/>
                </a:lnTo>
                <a:lnTo>
                  <a:pt x="12338" y="1548625"/>
                </a:lnTo>
                <a:lnTo>
                  <a:pt x="5959" y="1516930"/>
                </a:lnTo>
                <a:lnTo>
                  <a:pt x="1178" y="1486023"/>
                </a:lnTo>
                <a:lnTo>
                  <a:pt x="233" y="1453415"/>
                </a:lnTo>
                <a:lnTo>
                  <a:pt x="47" y="1427622"/>
                </a:lnTo>
                <a:lnTo>
                  <a:pt x="7" y="1397631"/>
                </a:lnTo>
                <a:lnTo>
                  <a:pt x="0" y="1384826"/>
                </a:lnTo>
                <a:lnTo>
                  <a:pt x="726" y="1413299"/>
                </a:lnTo>
                <a:lnTo>
                  <a:pt x="6653" y="1445061"/>
                </a:lnTo>
                <a:lnTo>
                  <a:pt x="11582" y="1476852"/>
                </a:lnTo>
                <a:lnTo>
                  <a:pt x="12771" y="1507617"/>
                </a:lnTo>
                <a:lnTo>
                  <a:pt x="13005" y="1539149"/>
                </a:lnTo>
                <a:lnTo>
                  <a:pt x="14986" y="1565159"/>
                </a:lnTo>
                <a:lnTo>
                  <a:pt x="18987" y="1589000"/>
                </a:lnTo>
                <a:lnTo>
                  <a:pt x="19325" y="1597883"/>
                </a:lnTo>
                <a:lnTo>
                  <a:pt x="20140" y="1600833"/>
                </a:lnTo>
                <a:lnTo>
                  <a:pt x="21409" y="1602799"/>
                </a:lnTo>
                <a:lnTo>
                  <a:pt x="28662" y="1609423"/>
                </a:lnTo>
                <a:lnTo>
                  <a:pt x="29994" y="1609977"/>
                </a:lnTo>
                <a:lnTo>
                  <a:pt x="30882" y="1609621"/>
                </a:lnTo>
                <a:lnTo>
                  <a:pt x="31475" y="1608658"/>
                </a:lnTo>
                <a:lnTo>
                  <a:pt x="32595" y="1608015"/>
                </a:lnTo>
                <a:lnTo>
                  <a:pt x="45112" y="1603434"/>
                </a:lnTo>
                <a:lnTo>
                  <a:pt x="77481" y="1581924"/>
                </a:lnTo>
                <a:lnTo>
                  <a:pt x="99085" y="1565223"/>
                </a:lnTo>
                <a:lnTo>
                  <a:pt x="128168" y="1540708"/>
                </a:lnTo>
                <a:lnTo>
                  <a:pt x="159227" y="1519508"/>
                </a:lnTo>
                <a:lnTo>
                  <a:pt x="188609" y="1502174"/>
                </a:lnTo>
                <a:lnTo>
                  <a:pt x="220908" y="1489424"/>
                </a:lnTo>
                <a:lnTo>
                  <a:pt x="261258" y="14826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3" name="SMARTInkShape-Group21"/>
          <p:cNvGrpSpPr/>
          <p:nvPr/>
        </p:nvGrpSpPr>
        <p:grpSpPr>
          <a:xfrm>
            <a:off x="6376467" y="3749040"/>
            <a:ext cx="840762" cy="1151137"/>
            <a:chOff x="6376467" y="3749040"/>
            <a:chExt cx="840762" cy="1151137"/>
          </a:xfrm>
        </p:grpSpPr>
        <p:sp>
          <p:nvSpPr>
            <p:cNvPr id="30" name="SMARTInkShape-129"/>
            <p:cNvSpPr/>
            <p:nvPr/>
          </p:nvSpPr>
          <p:spPr>
            <a:xfrm>
              <a:off x="7060474" y="3762103"/>
              <a:ext cx="71847" cy="91441"/>
            </a:xfrm>
            <a:custGeom>
              <a:avLst/>
              <a:gdLst/>
              <a:ahLst/>
              <a:cxnLst/>
              <a:rect l="0" t="0" r="0" b="0"/>
              <a:pathLst>
                <a:path w="71847" h="91441">
                  <a:moveTo>
                    <a:pt x="0" y="91440"/>
                  </a:moveTo>
                  <a:lnTo>
                    <a:pt x="25508" y="63997"/>
                  </a:lnTo>
                  <a:lnTo>
                    <a:pt x="52304" y="32484"/>
                  </a:lnTo>
                  <a:lnTo>
                    <a:pt x="718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30"/>
            <p:cNvSpPr/>
            <p:nvPr/>
          </p:nvSpPr>
          <p:spPr>
            <a:xfrm>
              <a:off x="7001691" y="3749040"/>
              <a:ext cx="215538" cy="124098"/>
            </a:xfrm>
            <a:custGeom>
              <a:avLst/>
              <a:gdLst/>
              <a:ahLst/>
              <a:cxnLst/>
              <a:rect l="0" t="0" r="0" b="0"/>
              <a:pathLst>
                <a:path w="215538" h="124098">
                  <a:moveTo>
                    <a:pt x="0" y="0"/>
                  </a:moveTo>
                  <a:lnTo>
                    <a:pt x="3467" y="6935"/>
                  </a:lnTo>
                  <a:lnTo>
                    <a:pt x="33535" y="30706"/>
                  </a:lnTo>
                  <a:lnTo>
                    <a:pt x="64170" y="48667"/>
                  </a:lnTo>
                  <a:lnTo>
                    <a:pt x="89569" y="65462"/>
                  </a:lnTo>
                  <a:lnTo>
                    <a:pt x="122223" y="84507"/>
                  </a:lnTo>
                  <a:lnTo>
                    <a:pt x="145072" y="95917"/>
                  </a:lnTo>
                  <a:lnTo>
                    <a:pt x="166356" y="105829"/>
                  </a:lnTo>
                  <a:lnTo>
                    <a:pt x="190018" y="118715"/>
                  </a:lnTo>
                  <a:lnTo>
                    <a:pt x="215537" y="124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31"/>
            <p:cNvSpPr/>
            <p:nvPr/>
          </p:nvSpPr>
          <p:spPr>
            <a:xfrm>
              <a:off x="7014754" y="3908203"/>
              <a:ext cx="163287" cy="120109"/>
            </a:xfrm>
            <a:custGeom>
              <a:avLst/>
              <a:gdLst/>
              <a:ahLst/>
              <a:cxnLst/>
              <a:rect l="0" t="0" r="0" b="0"/>
              <a:pathLst>
                <a:path w="163287" h="120109">
                  <a:moveTo>
                    <a:pt x="0" y="75968"/>
                  </a:moveTo>
                  <a:lnTo>
                    <a:pt x="31635" y="94371"/>
                  </a:lnTo>
                  <a:lnTo>
                    <a:pt x="63076" y="116356"/>
                  </a:lnTo>
                  <a:lnTo>
                    <a:pt x="79649" y="120108"/>
                  </a:lnTo>
                  <a:lnTo>
                    <a:pt x="83579" y="119184"/>
                  </a:lnTo>
                  <a:lnTo>
                    <a:pt x="86200" y="117116"/>
                  </a:lnTo>
                  <a:lnTo>
                    <a:pt x="89111" y="111673"/>
                  </a:lnTo>
                  <a:lnTo>
                    <a:pt x="90405" y="106835"/>
                  </a:lnTo>
                  <a:lnTo>
                    <a:pt x="75593" y="82173"/>
                  </a:lnTo>
                  <a:lnTo>
                    <a:pt x="55572" y="53218"/>
                  </a:lnTo>
                  <a:lnTo>
                    <a:pt x="39480" y="20778"/>
                  </a:lnTo>
                  <a:lnTo>
                    <a:pt x="30538" y="5719"/>
                  </a:lnTo>
                  <a:lnTo>
                    <a:pt x="29793" y="3010"/>
                  </a:lnTo>
                  <a:lnTo>
                    <a:pt x="30021" y="1204"/>
                  </a:lnTo>
                  <a:lnTo>
                    <a:pt x="30900" y="0"/>
                  </a:lnTo>
                  <a:lnTo>
                    <a:pt x="37681" y="597"/>
                  </a:lnTo>
                  <a:lnTo>
                    <a:pt x="63243" y="6893"/>
                  </a:lnTo>
                  <a:lnTo>
                    <a:pt x="91030" y="15125"/>
                  </a:lnTo>
                  <a:lnTo>
                    <a:pt x="120576" y="25910"/>
                  </a:lnTo>
                  <a:lnTo>
                    <a:pt x="131967" y="26385"/>
                  </a:lnTo>
                  <a:lnTo>
                    <a:pt x="163286" y="171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32"/>
            <p:cNvSpPr/>
            <p:nvPr/>
          </p:nvSpPr>
          <p:spPr>
            <a:xfrm>
              <a:off x="6851469" y="4024131"/>
              <a:ext cx="222068" cy="230718"/>
            </a:xfrm>
            <a:custGeom>
              <a:avLst/>
              <a:gdLst/>
              <a:ahLst/>
              <a:cxnLst/>
              <a:rect l="0" t="0" r="0" b="0"/>
              <a:pathLst>
                <a:path w="222068" h="230718">
                  <a:moveTo>
                    <a:pt x="0" y="182109"/>
                  </a:moveTo>
                  <a:lnTo>
                    <a:pt x="0" y="185576"/>
                  </a:lnTo>
                  <a:lnTo>
                    <a:pt x="1935" y="189214"/>
                  </a:lnTo>
                  <a:lnTo>
                    <a:pt x="6665" y="193975"/>
                  </a:lnTo>
                  <a:lnTo>
                    <a:pt x="27442" y="206923"/>
                  </a:lnTo>
                  <a:lnTo>
                    <a:pt x="54467" y="218948"/>
                  </a:lnTo>
                  <a:lnTo>
                    <a:pt x="80749" y="227795"/>
                  </a:lnTo>
                  <a:lnTo>
                    <a:pt x="94671" y="230717"/>
                  </a:lnTo>
                  <a:lnTo>
                    <a:pt x="108736" y="228352"/>
                  </a:lnTo>
                  <a:lnTo>
                    <a:pt x="108078" y="222256"/>
                  </a:lnTo>
                  <a:lnTo>
                    <a:pt x="106885" y="217582"/>
                  </a:lnTo>
                  <a:lnTo>
                    <a:pt x="90056" y="195163"/>
                  </a:lnTo>
                  <a:lnTo>
                    <a:pt x="64128" y="171509"/>
                  </a:lnTo>
                  <a:lnTo>
                    <a:pt x="44895" y="158351"/>
                  </a:lnTo>
                  <a:lnTo>
                    <a:pt x="38579" y="150746"/>
                  </a:lnTo>
                  <a:lnTo>
                    <a:pt x="37331" y="148138"/>
                  </a:lnTo>
                  <a:lnTo>
                    <a:pt x="37224" y="146399"/>
                  </a:lnTo>
                  <a:lnTo>
                    <a:pt x="37879" y="145239"/>
                  </a:lnTo>
                  <a:lnTo>
                    <a:pt x="39041" y="145192"/>
                  </a:lnTo>
                  <a:lnTo>
                    <a:pt x="70384" y="163899"/>
                  </a:lnTo>
                  <a:lnTo>
                    <a:pt x="100773" y="178082"/>
                  </a:lnTo>
                  <a:lnTo>
                    <a:pt x="117715" y="181313"/>
                  </a:lnTo>
                  <a:lnTo>
                    <a:pt x="119116" y="179401"/>
                  </a:lnTo>
                  <a:lnTo>
                    <a:pt x="118739" y="171471"/>
                  </a:lnTo>
                  <a:lnTo>
                    <a:pt x="114217" y="162625"/>
                  </a:lnTo>
                  <a:lnTo>
                    <a:pt x="90865" y="131780"/>
                  </a:lnTo>
                  <a:lnTo>
                    <a:pt x="65980" y="102610"/>
                  </a:lnTo>
                  <a:lnTo>
                    <a:pt x="60204" y="93027"/>
                  </a:lnTo>
                  <a:lnTo>
                    <a:pt x="61181" y="92967"/>
                  </a:lnTo>
                  <a:lnTo>
                    <a:pt x="87490" y="103434"/>
                  </a:lnTo>
                  <a:lnTo>
                    <a:pt x="116472" y="116469"/>
                  </a:lnTo>
                  <a:lnTo>
                    <a:pt x="127239" y="120278"/>
                  </a:lnTo>
                  <a:lnTo>
                    <a:pt x="148170" y="121697"/>
                  </a:lnTo>
                  <a:lnTo>
                    <a:pt x="159228" y="119458"/>
                  </a:lnTo>
                  <a:lnTo>
                    <a:pt x="167045" y="114107"/>
                  </a:lnTo>
                  <a:lnTo>
                    <a:pt x="170147" y="110649"/>
                  </a:lnTo>
                  <a:lnTo>
                    <a:pt x="173591" y="101001"/>
                  </a:lnTo>
                  <a:lnTo>
                    <a:pt x="175804" y="70131"/>
                  </a:lnTo>
                  <a:lnTo>
                    <a:pt x="172236" y="55899"/>
                  </a:lnTo>
                  <a:lnTo>
                    <a:pt x="157798" y="30291"/>
                  </a:lnTo>
                  <a:lnTo>
                    <a:pt x="129906" y="8014"/>
                  </a:lnTo>
                  <a:lnTo>
                    <a:pt x="119179" y="3134"/>
                  </a:lnTo>
                  <a:lnTo>
                    <a:pt x="107402" y="0"/>
                  </a:lnTo>
                  <a:lnTo>
                    <a:pt x="107887" y="1920"/>
                  </a:lnTo>
                  <a:lnTo>
                    <a:pt x="116230" y="15024"/>
                  </a:lnTo>
                  <a:lnTo>
                    <a:pt x="136250" y="35086"/>
                  </a:lnTo>
                  <a:lnTo>
                    <a:pt x="157864" y="46469"/>
                  </a:lnTo>
                  <a:lnTo>
                    <a:pt x="173210" y="49995"/>
                  </a:lnTo>
                  <a:lnTo>
                    <a:pt x="193885" y="47573"/>
                  </a:lnTo>
                  <a:lnTo>
                    <a:pt x="207992" y="42259"/>
                  </a:lnTo>
                  <a:lnTo>
                    <a:pt x="214118" y="34319"/>
                  </a:lnTo>
                  <a:lnTo>
                    <a:pt x="222067" y="12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33"/>
            <p:cNvSpPr/>
            <p:nvPr/>
          </p:nvSpPr>
          <p:spPr>
            <a:xfrm>
              <a:off x="6797286" y="4265023"/>
              <a:ext cx="126029" cy="77046"/>
            </a:xfrm>
            <a:custGeom>
              <a:avLst/>
              <a:gdLst/>
              <a:ahLst/>
              <a:cxnLst/>
              <a:rect l="0" t="0" r="0" b="0"/>
              <a:pathLst>
                <a:path w="126029" h="77046">
                  <a:moveTo>
                    <a:pt x="47650" y="71846"/>
                  </a:moveTo>
                  <a:lnTo>
                    <a:pt x="51118" y="71846"/>
                  </a:lnTo>
                  <a:lnTo>
                    <a:pt x="52139" y="71120"/>
                  </a:lnTo>
                  <a:lnTo>
                    <a:pt x="52821" y="69910"/>
                  </a:lnTo>
                  <a:lnTo>
                    <a:pt x="53914" y="62755"/>
                  </a:lnTo>
                  <a:lnTo>
                    <a:pt x="52212" y="37991"/>
                  </a:lnTo>
                  <a:lnTo>
                    <a:pt x="50692" y="31859"/>
                  </a:lnTo>
                  <a:lnTo>
                    <a:pt x="45133" y="23110"/>
                  </a:lnTo>
                  <a:lnTo>
                    <a:pt x="25548" y="5408"/>
                  </a:lnTo>
                  <a:lnTo>
                    <a:pt x="17024" y="2403"/>
                  </a:lnTo>
                  <a:lnTo>
                    <a:pt x="13443" y="2328"/>
                  </a:lnTo>
                  <a:lnTo>
                    <a:pt x="7532" y="4179"/>
                  </a:lnTo>
                  <a:lnTo>
                    <a:pt x="2485" y="11291"/>
                  </a:lnTo>
                  <a:lnTo>
                    <a:pt x="123" y="16236"/>
                  </a:lnTo>
                  <a:lnTo>
                    <a:pt x="0" y="21710"/>
                  </a:lnTo>
                  <a:lnTo>
                    <a:pt x="3734" y="33597"/>
                  </a:lnTo>
                  <a:lnTo>
                    <a:pt x="13995" y="49063"/>
                  </a:lnTo>
                  <a:lnTo>
                    <a:pt x="30467" y="62078"/>
                  </a:lnTo>
                  <a:lnTo>
                    <a:pt x="55503" y="73883"/>
                  </a:lnTo>
                  <a:lnTo>
                    <a:pt x="70700" y="77045"/>
                  </a:lnTo>
                  <a:lnTo>
                    <a:pt x="94798" y="74515"/>
                  </a:lnTo>
                  <a:lnTo>
                    <a:pt x="106827" y="69161"/>
                  </a:lnTo>
                  <a:lnTo>
                    <a:pt x="115316" y="60492"/>
                  </a:lnTo>
                  <a:lnTo>
                    <a:pt x="123929" y="46963"/>
                  </a:lnTo>
                  <a:lnTo>
                    <a:pt x="1260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34"/>
            <p:cNvSpPr/>
            <p:nvPr/>
          </p:nvSpPr>
          <p:spPr>
            <a:xfrm>
              <a:off x="6754404" y="4376057"/>
              <a:ext cx="142785" cy="70082"/>
            </a:xfrm>
            <a:custGeom>
              <a:avLst/>
              <a:gdLst/>
              <a:ahLst/>
              <a:cxnLst/>
              <a:rect l="0" t="0" r="0" b="0"/>
              <a:pathLst>
                <a:path w="142785" h="70082">
                  <a:moveTo>
                    <a:pt x="5624" y="0"/>
                  </a:moveTo>
                  <a:lnTo>
                    <a:pt x="2156" y="3467"/>
                  </a:lnTo>
                  <a:lnTo>
                    <a:pt x="454" y="7105"/>
                  </a:lnTo>
                  <a:lnTo>
                    <a:pt x="0" y="9091"/>
                  </a:lnTo>
                  <a:lnTo>
                    <a:pt x="2829" y="22287"/>
                  </a:lnTo>
                  <a:lnTo>
                    <a:pt x="19990" y="45526"/>
                  </a:lnTo>
                  <a:lnTo>
                    <a:pt x="34393" y="59532"/>
                  </a:lnTo>
                  <a:lnTo>
                    <a:pt x="45988" y="65889"/>
                  </a:lnTo>
                  <a:lnTo>
                    <a:pt x="64756" y="70081"/>
                  </a:lnTo>
                  <a:lnTo>
                    <a:pt x="91039" y="67855"/>
                  </a:lnTo>
                  <a:lnTo>
                    <a:pt x="105514" y="62573"/>
                  </a:lnTo>
                  <a:lnTo>
                    <a:pt x="116060" y="55387"/>
                  </a:lnTo>
                  <a:lnTo>
                    <a:pt x="128743" y="38948"/>
                  </a:lnTo>
                  <a:lnTo>
                    <a:pt x="142784" y="6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35"/>
            <p:cNvSpPr/>
            <p:nvPr/>
          </p:nvSpPr>
          <p:spPr>
            <a:xfrm>
              <a:off x="6699896" y="4454434"/>
              <a:ext cx="125447" cy="95647"/>
            </a:xfrm>
            <a:custGeom>
              <a:avLst/>
              <a:gdLst/>
              <a:ahLst/>
              <a:cxnLst/>
              <a:rect l="0" t="0" r="0" b="0"/>
              <a:pathLst>
                <a:path w="125447" h="95647">
                  <a:moveTo>
                    <a:pt x="20944" y="0"/>
                  </a:moveTo>
                  <a:lnTo>
                    <a:pt x="17476" y="3467"/>
                  </a:lnTo>
                  <a:lnTo>
                    <a:pt x="13839" y="5169"/>
                  </a:lnTo>
                  <a:lnTo>
                    <a:pt x="11853" y="5624"/>
                  </a:lnTo>
                  <a:lnTo>
                    <a:pt x="2124" y="16664"/>
                  </a:lnTo>
                  <a:lnTo>
                    <a:pt x="0" y="29661"/>
                  </a:lnTo>
                  <a:lnTo>
                    <a:pt x="2201" y="43663"/>
                  </a:lnTo>
                  <a:lnTo>
                    <a:pt x="11601" y="59705"/>
                  </a:lnTo>
                  <a:lnTo>
                    <a:pt x="23578" y="72926"/>
                  </a:lnTo>
                  <a:lnTo>
                    <a:pt x="53776" y="92738"/>
                  </a:lnTo>
                  <a:lnTo>
                    <a:pt x="63597" y="95646"/>
                  </a:lnTo>
                  <a:lnTo>
                    <a:pt x="74735" y="93068"/>
                  </a:lnTo>
                  <a:lnTo>
                    <a:pt x="84765" y="87809"/>
                  </a:lnTo>
                  <a:lnTo>
                    <a:pt x="89224" y="83053"/>
                  </a:lnTo>
                  <a:lnTo>
                    <a:pt x="89269" y="72714"/>
                  </a:lnTo>
                  <a:lnTo>
                    <a:pt x="83280" y="50574"/>
                  </a:lnTo>
                  <a:lnTo>
                    <a:pt x="74773" y="34814"/>
                  </a:lnTo>
                  <a:lnTo>
                    <a:pt x="49532" y="10828"/>
                  </a:lnTo>
                  <a:lnTo>
                    <a:pt x="36670" y="3209"/>
                  </a:lnTo>
                  <a:lnTo>
                    <a:pt x="33605" y="2139"/>
                  </a:lnTo>
                  <a:lnTo>
                    <a:pt x="31562" y="2151"/>
                  </a:lnTo>
                  <a:lnTo>
                    <a:pt x="30200" y="2886"/>
                  </a:lnTo>
                  <a:lnTo>
                    <a:pt x="29292" y="4101"/>
                  </a:lnTo>
                  <a:lnTo>
                    <a:pt x="29412" y="5637"/>
                  </a:lnTo>
                  <a:lnTo>
                    <a:pt x="31481" y="9278"/>
                  </a:lnTo>
                  <a:lnTo>
                    <a:pt x="60159" y="24839"/>
                  </a:lnTo>
                  <a:lnTo>
                    <a:pt x="77799" y="30341"/>
                  </a:lnTo>
                  <a:lnTo>
                    <a:pt x="125446" y="32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36"/>
            <p:cNvSpPr/>
            <p:nvPr/>
          </p:nvSpPr>
          <p:spPr>
            <a:xfrm>
              <a:off x="6570617" y="4513217"/>
              <a:ext cx="241664" cy="81753"/>
            </a:xfrm>
            <a:custGeom>
              <a:avLst/>
              <a:gdLst/>
              <a:ahLst/>
              <a:cxnLst/>
              <a:rect l="0" t="0" r="0" b="0"/>
              <a:pathLst>
                <a:path w="241664" h="81753">
                  <a:moveTo>
                    <a:pt x="0" y="0"/>
                  </a:moveTo>
                  <a:lnTo>
                    <a:pt x="25116" y="12558"/>
                  </a:lnTo>
                  <a:lnTo>
                    <a:pt x="52355" y="24444"/>
                  </a:lnTo>
                  <a:lnTo>
                    <a:pt x="79940" y="37158"/>
                  </a:lnTo>
                  <a:lnTo>
                    <a:pt x="106499" y="50118"/>
                  </a:lnTo>
                  <a:lnTo>
                    <a:pt x="136219" y="63151"/>
                  </a:lnTo>
                  <a:lnTo>
                    <a:pt x="161071" y="72737"/>
                  </a:lnTo>
                  <a:lnTo>
                    <a:pt x="193462" y="81752"/>
                  </a:lnTo>
                  <a:lnTo>
                    <a:pt x="241663" y="78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37"/>
            <p:cNvSpPr/>
            <p:nvPr/>
          </p:nvSpPr>
          <p:spPr>
            <a:xfrm>
              <a:off x="6616336" y="4574045"/>
              <a:ext cx="225962" cy="147157"/>
            </a:xfrm>
            <a:custGeom>
              <a:avLst/>
              <a:gdLst/>
              <a:ahLst/>
              <a:cxnLst/>
              <a:rect l="0" t="0" r="0" b="0"/>
              <a:pathLst>
                <a:path w="225962" h="147157">
                  <a:moveTo>
                    <a:pt x="0" y="76332"/>
                  </a:moveTo>
                  <a:lnTo>
                    <a:pt x="6935" y="76332"/>
                  </a:lnTo>
                  <a:lnTo>
                    <a:pt x="37200" y="86035"/>
                  </a:lnTo>
                  <a:lnTo>
                    <a:pt x="63193" y="94124"/>
                  </a:lnTo>
                  <a:lnTo>
                    <a:pt x="88555" y="104665"/>
                  </a:lnTo>
                  <a:lnTo>
                    <a:pt x="118931" y="115096"/>
                  </a:lnTo>
                  <a:lnTo>
                    <a:pt x="149204" y="124146"/>
                  </a:lnTo>
                  <a:lnTo>
                    <a:pt x="179910" y="132922"/>
                  </a:lnTo>
                  <a:lnTo>
                    <a:pt x="210732" y="141511"/>
                  </a:lnTo>
                  <a:lnTo>
                    <a:pt x="225961" y="147156"/>
                  </a:lnTo>
                  <a:lnTo>
                    <a:pt x="199786" y="135530"/>
                  </a:lnTo>
                  <a:lnTo>
                    <a:pt x="170553" y="127175"/>
                  </a:lnTo>
                  <a:lnTo>
                    <a:pt x="138911" y="116635"/>
                  </a:lnTo>
                  <a:lnTo>
                    <a:pt x="106554" y="100853"/>
                  </a:lnTo>
                  <a:lnTo>
                    <a:pt x="77453" y="85855"/>
                  </a:lnTo>
                  <a:lnTo>
                    <a:pt x="53913" y="72219"/>
                  </a:lnTo>
                  <a:lnTo>
                    <a:pt x="43798" y="61441"/>
                  </a:lnTo>
                  <a:lnTo>
                    <a:pt x="31392" y="36782"/>
                  </a:lnTo>
                  <a:lnTo>
                    <a:pt x="26590" y="4858"/>
                  </a:lnTo>
                  <a:lnTo>
                    <a:pt x="29338" y="2557"/>
                  </a:lnTo>
                  <a:lnTo>
                    <a:pt x="40133" y="0"/>
                  </a:lnTo>
                  <a:lnTo>
                    <a:pt x="54606" y="4670"/>
                  </a:lnTo>
                  <a:lnTo>
                    <a:pt x="69264" y="14002"/>
                  </a:lnTo>
                  <a:lnTo>
                    <a:pt x="95168" y="44068"/>
                  </a:lnTo>
                  <a:lnTo>
                    <a:pt x="117485" y="76384"/>
                  </a:lnTo>
                  <a:lnTo>
                    <a:pt x="131500" y="99000"/>
                  </a:lnTo>
                  <a:lnTo>
                    <a:pt x="135484" y="116431"/>
                  </a:lnTo>
                  <a:lnTo>
                    <a:pt x="135317" y="120482"/>
                  </a:lnTo>
                  <a:lnTo>
                    <a:pt x="117567" y="128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38"/>
            <p:cNvSpPr/>
            <p:nvPr/>
          </p:nvSpPr>
          <p:spPr>
            <a:xfrm>
              <a:off x="6551023" y="4663440"/>
              <a:ext cx="137160" cy="104504"/>
            </a:xfrm>
            <a:custGeom>
              <a:avLst/>
              <a:gdLst/>
              <a:ahLst/>
              <a:cxnLst/>
              <a:rect l="0" t="0" r="0" b="0"/>
              <a:pathLst>
                <a:path w="137160" h="104504">
                  <a:moveTo>
                    <a:pt x="0" y="0"/>
                  </a:moveTo>
                  <a:lnTo>
                    <a:pt x="0" y="29643"/>
                  </a:lnTo>
                  <a:lnTo>
                    <a:pt x="725" y="40026"/>
                  </a:lnTo>
                  <a:lnTo>
                    <a:pt x="3467" y="49479"/>
                  </a:lnTo>
                  <a:lnTo>
                    <a:pt x="5215" y="52580"/>
                  </a:lnTo>
                  <a:lnTo>
                    <a:pt x="9091" y="56027"/>
                  </a:lnTo>
                  <a:lnTo>
                    <a:pt x="13231" y="57557"/>
                  </a:lnTo>
                  <a:lnTo>
                    <a:pt x="15352" y="57966"/>
                  </a:lnTo>
                  <a:lnTo>
                    <a:pt x="25272" y="55074"/>
                  </a:lnTo>
                  <a:lnTo>
                    <a:pt x="54298" y="40348"/>
                  </a:lnTo>
                  <a:lnTo>
                    <a:pt x="57970" y="37784"/>
                  </a:lnTo>
                  <a:lnTo>
                    <a:pt x="73539" y="34177"/>
                  </a:lnTo>
                  <a:lnTo>
                    <a:pt x="85661" y="37203"/>
                  </a:lnTo>
                  <a:lnTo>
                    <a:pt x="107716" y="47505"/>
                  </a:lnTo>
                  <a:lnTo>
                    <a:pt x="117058" y="57883"/>
                  </a:lnTo>
                  <a:lnTo>
                    <a:pt x="131415" y="84731"/>
                  </a:lnTo>
                  <a:lnTo>
                    <a:pt x="137159" y="104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39"/>
            <p:cNvSpPr/>
            <p:nvPr/>
          </p:nvSpPr>
          <p:spPr>
            <a:xfrm>
              <a:off x="6459582" y="4748349"/>
              <a:ext cx="13065" cy="1"/>
            </a:xfrm>
            <a:custGeom>
              <a:avLst/>
              <a:gdLst/>
              <a:ahLst/>
              <a:cxnLst/>
              <a:rect l="0" t="0" r="0" b="0"/>
              <a:pathLst>
                <a:path w="13065" h="1">
                  <a:moveTo>
                    <a:pt x="1306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40"/>
            <p:cNvSpPr/>
            <p:nvPr/>
          </p:nvSpPr>
          <p:spPr>
            <a:xfrm>
              <a:off x="6498771" y="4761411"/>
              <a:ext cx="117566" cy="39190"/>
            </a:xfrm>
            <a:custGeom>
              <a:avLst/>
              <a:gdLst/>
              <a:ahLst/>
              <a:cxnLst/>
              <a:rect l="0" t="0" r="0" b="0"/>
              <a:pathLst>
                <a:path w="117566" h="39190">
                  <a:moveTo>
                    <a:pt x="0" y="0"/>
                  </a:moveTo>
                  <a:lnTo>
                    <a:pt x="3468" y="0"/>
                  </a:lnTo>
                  <a:lnTo>
                    <a:pt x="34812" y="13233"/>
                  </a:lnTo>
                  <a:lnTo>
                    <a:pt x="67049" y="23971"/>
                  </a:lnTo>
                  <a:lnTo>
                    <a:pt x="93244" y="30487"/>
                  </a:lnTo>
                  <a:lnTo>
                    <a:pt x="117565" y="39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41"/>
            <p:cNvSpPr/>
            <p:nvPr/>
          </p:nvSpPr>
          <p:spPr>
            <a:xfrm>
              <a:off x="6376467" y="4736691"/>
              <a:ext cx="246403" cy="163486"/>
            </a:xfrm>
            <a:custGeom>
              <a:avLst/>
              <a:gdLst/>
              <a:ahLst/>
              <a:cxnLst/>
              <a:rect l="0" t="0" r="0" b="0"/>
              <a:pathLst>
                <a:path w="246403" h="163486">
                  <a:moveTo>
                    <a:pt x="122304" y="63909"/>
                  </a:moveTo>
                  <a:lnTo>
                    <a:pt x="113213" y="63909"/>
                  </a:lnTo>
                  <a:lnTo>
                    <a:pt x="109072" y="65844"/>
                  </a:lnTo>
                  <a:lnTo>
                    <a:pt x="106952" y="67376"/>
                  </a:lnTo>
                  <a:lnTo>
                    <a:pt x="89357" y="71286"/>
                  </a:lnTo>
                  <a:lnTo>
                    <a:pt x="82744" y="77106"/>
                  </a:lnTo>
                  <a:lnTo>
                    <a:pt x="79323" y="86465"/>
                  </a:lnTo>
                  <a:lnTo>
                    <a:pt x="78410" y="92010"/>
                  </a:lnTo>
                  <a:lnTo>
                    <a:pt x="84060" y="113681"/>
                  </a:lnTo>
                  <a:lnTo>
                    <a:pt x="94927" y="131553"/>
                  </a:lnTo>
                  <a:lnTo>
                    <a:pt x="110806" y="149507"/>
                  </a:lnTo>
                  <a:lnTo>
                    <a:pt x="132767" y="161681"/>
                  </a:lnTo>
                  <a:lnTo>
                    <a:pt x="149210" y="163485"/>
                  </a:lnTo>
                  <a:lnTo>
                    <a:pt x="163291" y="161868"/>
                  </a:lnTo>
                  <a:lnTo>
                    <a:pt x="167045" y="160421"/>
                  </a:lnTo>
                  <a:lnTo>
                    <a:pt x="169548" y="158730"/>
                  </a:lnTo>
                  <a:lnTo>
                    <a:pt x="180006" y="142481"/>
                  </a:lnTo>
                  <a:lnTo>
                    <a:pt x="181092" y="135885"/>
                  </a:lnTo>
                  <a:lnTo>
                    <a:pt x="174342" y="109655"/>
                  </a:lnTo>
                  <a:lnTo>
                    <a:pt x="167930" y="95852"/>
                  </a:lnTo>
                  <a:lnTo>
                    <a:pt x="142094" y="67208"/>
                  </a:lnTo>
                  <a:lnTo>
                    <a:pt x="115812" y="47144"/>
                  </a:lnTo>
                  <a:lnTo>
                    <a:pt x="88929" y="29204"/>
                  </a:lnTo>
                  <a:lnTo>
                    <a:pt x="58354" y="13617"/>
                  </a:lnTo>
                  <a:lnTo>
                    <a:pt x="31134" y="3336"/>
                  </a:lnTo>
                  <a:lnTo>
                    <a:pt x="14817" y="0"/>
                  </a:lnTo>
                  <a:lnTo>
                    <a:pt x="7283" y="1154"/>
                  </a:lnTo>
                  <a:lnTo>
                    <a:pt x="4258" y="2478"/>
                  </a:lnTo>
                  <a:lnTo>
                    <a:pt x="2241" y="4087"/>
                  </a:lnTo>
                  <a:lnTo>
                    <a:pt x="0" y="7809"/>
                  </a:lnTo>
                  <a:lnTo>
                    <a:pt x="854" y="10543"/>
                  </a:lnTo>
                  <a:lnTo>
                    <a:pt x="5673" y="17452"/>
                  </a:lnTo>
                  <a:lnTo>
                    <a:pt x="35511" y="37477"/>
                  </a:lnTo>
                  <a:lnTo>
                    <a:pt x="61430" y="48014"/>
                  </a:lnTo>
                  <a:lnTo>
                    <a:pt x="87496" y="59280"/>
                  </a:lnTo>
                  <a:lnTo>
                    <a:pt x="113603" y="68263"/>
                  </a:lnTo>
                  <a:lnTo>
                    <a:pt x="138998" y="79068"/>
                  </a:lnTo>
                  <a:lnTo>
                    <a:pt x="167451" y="87653"/>
                  </a:lnTo>
                  <a:lnTo>
                    <a:pt x="199880" y="93484"/>
                  </a:lnTo>
                  <a:lnTo>
                    <a:pt x="232485" y="89707"/>
                  </a:lnTo>
                  <a:lnTo>
                    <a:pt x="246402" y="83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9110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1: Scale Diagram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MARTInkShape-142"/>
          <p:cNvSpPr/>
          <p:nvPr/>
        </p:nvSpPr>
        <p:spPr>
          <a:xfrm>
            <a:off x="1080844" y="1383059"/>
            <a:ext cx="248934" cy="286222"/>
          </a:xfrm>
          <a:custGeom>
            <a:avLst/>
            <a:gdLst/>
            <a:ahLst/>
            <a:cxnLst/>
            <a:rect l="0" t="0" r="0" b="0"/>
            <a:pathLst>
              <a:path w="248934" h="286222">
                <a:moveTo>
                  <a:pt x="186253" y="53855"/>
                </a:moveTo>
                <a:lnTo>
                  <a:pt x="186253" y="50388"/>
                </a:lnTo>
                <a:lnTo>
                  <a:pt x="185527" y="49367"/>
                </a:lnTo>
                <a:lnTo>
                  <a:pt x="184318" y="48686"/>
                </a:lnTo>
                <a:lnTo>
                  <a:pt x="182786" y="48232"/>
                </a:lnTo>
                <a:lnTo>
                  <a:pt x="181084" y="41922"/>
                </a:lnTo>
                <a:lnTo>
                  <a:pt x="179601" y="33312"/>
                </a:lnTo>
                <a:lnTo>
                  <a:pt x="176524" y="27066"/>
                </a:lnTo>
                <a:lnTo>
                  <a:pt x="163776" y="12535"/>
                </a:lnTo>
                <a:lnTo>
                  <a:pt x="146509" y="4527"/>
                </a:lnTo>
                <a:lnTo>
                  <a:pt x="125772" y="0"/>
                </a:lnTo>
                <a:lnTo>
                  <a:pt x="97777" y="1532"/>
                </a:lnTo>
                <a:lnTo>
                  <a:pt x="70372" y="7307"/>
                </a:lnTo>
                <a:lnTo>
                  <a:pt x="41045" y="17889"/>
                </a:lnTo>
                <a:lnTo>
                  <a:pt x="12830" y="34467"/>
                </a:lnTo>
                <a:lnTo>
                  <a:pt x="7501" y="38753"/>
                </a:lnTo>
                <a:lnTo>
                  <a:pt x="1579" y="51255"/>
                </a:lnTo>
                <a:lnTo>
                  <a:pt x="0" y="58653"/>
                </a:lnTo>
                <a:lnTo>
                  <a:pt x="1124" y="65037"/>
                </a:lnTo>
                <a:lnTo>
                  <a:pt x="8179" y="76000"/>
                </a:lnTo>
                <a:lnTo>
                  <a:pt x="31174" y="99353"/>
                </a:lnTo>
                <a:lnTo>
                  <a:pt x="55315" y="114104"/>
                </a:lnTo>
                <a:lnTo>
                  <a:pt x="85126" y="128393"/>
                </a:lnTo>
                <a:lnTo>
                  <a:pt x="116940" y="146093"/>
                </a:lnTo>
                <a:lnTo>
                  <a:pt x="138514" y="158712"/>
                </a:lnTo>
                <a:lnTo>
                  <a:pt x="162133" y="169643"/>
                </a:lnTo>
                <a:lnTo>
                  <a:pt x="185693" y="180065"/>
                </a:lnTo>
                <a:lnTo>
                  <a:pt x="213826" y="197447"/>
                </a:lnTo>
                <a:lnTo>
                  <a:pt x="237070" y="218626"/>
                </a:lnTo>
                <a:lnTo>
                  <a:pt x="241903" y="224663"/>
                </a:lnTo>
                <a:lnTo>
                  <a:pt x="247272" y="239111"/>
                </a:lnTo>
                <a:lnTo>
                  <a:pt x="248933" y="253757"/>
                </a:lnTo>
                <a:lnTo>
                  <a:pt x="247252" y="265104"/>
                </a:lnTo>
                <a:lnTo>
                  <a:pt x="238280" y="274986"/>
                </a:lnTo>
                <a:lnTo>
                  <a:pt x="231823" y="279652"/>
                </a:lnTo>
                <a:lnTo>
                  <a:pt x="201932" y="286221"/>
                </a:lnTo>
                <a:lnTo>
                  <a:pt x="179917" y="285822"/>
                </a:lnTo>
                <a:lnTo>
                  <a:pt x="150993" y="281517"/>
                </a:lnTo>
                <a:lnTo>
                  <a:pt x="128634" y="273711"/>
                </a:lnTo>
                <a:lnTo>
                  <a:pt x="100906" y="254587"/>
                </a:lnTo>
                <a:lnTo>
                  <a:pt x="88282" y="2432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SMARTInkShape-Group23"/>
          <p:cNvGrpSpPr/>
          <p:nvPr/>
        </p:nvGrpSpPr>
        <p:grpSpPr>
          <a:xfrm>
            <a:off x="1120978" y="1365577"/>
            <a:ext cx="1093177" cy="319744"/>
            <a:chOff x="1120978" y="1365577"/>
            <a:chExt cx="1093177" cy="319744"/>
          </a:xfrm>
        </p:grpSpPr>
        <p:sp>
          <p:nvSpPr>
            <p:cNvPr id="6" name="SMARTInkShape-143"/>
            <p:cNvSpPr/>
            <p:nvPr/>
          </p:nvSpPr>
          <p:spPr>
            <a:xfrm>
              <a:off x="1120978" y="1365577"/>
              <a:ext cx="208658" cy="319744"/>
            </a:xfrm>
            <a:custGeom>
              <a:avLst/>
              <a:gdLst/>
              <a:ahLst/>
              <a:cxnLst/>
              <a:rect l="0" t="0" r="0" b="0"/>
              <a:pathLst>
                <a:path w="208658" h="319744">
                  <a:moveTo>
                    <a:pt x="165713" y="51743"/>
                  </a:moveTo>
                  <a:lnTo>
                    <a:pt x="162246" y="48276"/>
                  </a:lnTo>
                  <a:lnTo>
                    <a:pt x="160544" y="44638"/>
                  </a:lnTo>
                  <a:lnTo>
                    <a:pt x="155984" y="29455"/>
                  </a:lnTo>
                  <a:lnTo>
                    <a:pt x="146704" y="15224"/>
                  </a:lnTo>
                  <a:lnTo>
                    <a:pt x="134762" y="5282"/>
                  </a:lnTo>
                  <a:lnTo>
                    <a:pt x="108161" y="1207"/>
                  </a:lnTo>
                  <a:lnTo>
                    <a:pt x="83105" y="0"/>
                  </a:lnTo>
                  <a:lnTo>
                    <a:pt x="50645" y="4806"/>
                  </a:lnTo>
                  <a:lnTo>
                    <a:pt x="30019" y="11387"/>
                  </a:lnTo>
                  <a:lnTo>
                    <a:pt x="15119" y="22208"/>
                  </a:lnTo>
                  <a:lnTo>
                    <a:pt x="775" y="43159"/>
                  </a:lnTo>
                  <a:lnTo>
                    <a:pt x="0" y="53734"/>
                  </a:lnTo>
                  <a:lnTo>
                    <a:pt x="5415" y="74794"/>
                  </a:lnTo>
                  <a:lnTo>
                    <a:pt x="14844" y="88489"/>
                  </a:lnTo>
                  <a:lnTo>
                    <a:pt x="41462" y="110608"/>
                  </a:lnTo>
                  <a:lnTo>
                    <a:pt x="66164" y="125871"/>
                  </a:lnTo>
                  <a:lnTo>
                    <a:pt x="91868" y="143859"/>
                  </a:lnTo>
                  <a:lnTo>
                    <a:pt x="117869" y="162977"/>
                  </a:lnTo>
                  <a:lnTo>
                    <a:pt x="143958" y="182431"/>
                  </a:lnTo>
                  <a:lnTo>
                    <a:pt x="169347" y="201983"/>
                  </a:lnTo>
                  <a:lnTo>
                    <a:pt x="201053" y="234625"/>
                  </a:lnTo>
                  <a:lnTo>
                    <a:pt x="206820" y="247687"/>
                  </a:lnTo>
                  <a:lnTo>
                    <a:pt x="208657" y="262201"/>
                  </a:lnTo>
                  <a:lnTo>
                    <a:pt x="204886" y="288595"/>
                  </a:lnTo>
                  <a:lnTo>
                    <a:pt x="198605" y="301186"/>
                  </a:lnTo>
                  <a:lnTo>
                    <a:pt x="185170" y="311620"/>
                  </a:lnTo>
                  <a:lnTo>
                    <a:pt x="168555" y="318918"/>
                  </a:lnTo>
                  <a:lnTo>
                    <a:pt x="153914" y="319743"/>
                  </a:lnTo>
                  <a:lnTo>
                    <a:pt x="122285" y="314359"/>
                  </a:lnTo>
                  <a:lnTo>
                    <a:pt x="94320" y="304372"/>
                  </a:lnTo>
                  <a:lnTo>
                    <a:pt x="81732" y="296102"/>
                  </a:lnTo>
                  <a:lnTo>
                    <a:pt x="57265" y="270242"/>
                  </a:lnTo>
                  <a:lnTo>
                    <a:pt x="52200" y="259162"/>
                  </a:lnTo>
                  <a:lnTo>
                    <a:pt x="48948" y="237777"/>
                  </a:lnTo>
                  <a:lnTo>
                    <a:pt x="52374" y="226591"/>
                  </a:lnTo>
                  <a:lnTo>
                    <a:pt x="61211" y="2084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44"/>
            <p:cNvSpPr/>
            <p:nvPr/>
          </p:nvSpPr>
          <p:spPr>
            <a:xfrm>
              <a:off x="1395690" y="1491454"/>
              <a:ext cx="132665" cy="141404"/>
            </a:xfrm>
            <a:custGeom>
              <a:avLst/>
              <a:gdLst/>
              <a:ahLst/>
              <a:cxnLst/>
              <a:rect l="0" t="0" r="0" b="0"/>
              <a:pathLst>
                <a:path w="132665" h="141404">
                  <a:moveTo>
                    <a:pt x="132664" y="23837"/>
                  </a:moveTo>
                  <a:lnTo>
                    <a:pt x="132664" y="20370"/>
                  </a:lnTo>
                  <a:lnTo>
                    <a:pt x="129197" y="11279"/>
                  </a:lnTo>
                  <a:lnTo>
                    <a:pt x="123573" y="2861"/>
                  </a:lnTo>
                  <a:lnTo>
                    <a:pt x="111691" y="0"/>
                  </a:lnTo>
                  <a:lnTo>
                    <a:pt x="88471" y="325"/>
                  </a:lnTo>
                  <a:lnTo>
                    <a:pt x="61120" y="6936"/>
                  </a:lnTo>
                  <a:lnTo>
                    <a:pt x="41313" y="16572"/>
                  </a:lnTo>
                  <a:lnTo>
                    <a:pt x="11135" y="47005"/>
                  </a:lnTo>
                  <a:lnTo>
                    <a:pt x="1264" y="64085"/>
                  </a:lnTo>
                  <a:lnTo>
                    <a:pt x="0" y="76559"/>
                  </a:lnTo>
                  <a:lnTo>
                    <a:pt x="5101" y="102308"/>
                  </a:lnTo>
                  <a:lnTo>
                    <a:pt x="14475" y="118369"/>
                  </a:lnTo>
                  <a:lnTo>
                    <a:pt x="24256" y="125844"/>
                  </a:lnTo>
                  <a:lnTo>
                    <a:pt x="48274" y="136556"/>
                  </a:lnTo>
                  <a:lnTo>
                    <a:pt x="93476" y="1414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45"/>
            <p:cNvSpPr/>
            <p:nvPr/>
          </p:nvSpPr>
          <p:spPr>
            <a:xfrm>
              <a:off x="1569925" y="1529880"/>
              <a:ext cx="232750" cy="101704"/>
            </a:xfrm>
            <a:custGeom>
              <a:avLst/>
              <a:gdLst/>
              <a:ahLst/>
              <a:cxnLst/>
              <a:rect l="0" t="0" r="0" b="0"/>
              <a:pathLst>
                <a:path w="232750" h="101704">
                  <a:moveTo>
                    <a:pt x="102121" y="18069"/>
                  </a:moveTo>
                  <a:lnTo>
                    <a:pt x="96497" y="12445"/>
                  </a:lnTo>
                  <a:lnTo>
                    <a:pt x="95858" y="8339"/>
                  </a:lnTo>
                  <a:lnTo>
                    <a:pt x="89903" y="4552"/>
                  </a:lnTo>
                  <a:lnTo>
                    <a:pt x="76245" y="275"/>
                  </a:lnTo>
                  <a:lnTo>
                    <a:pt x="65221" y="0"/>
                  </a:lnTo>
                  <a:lnTo>
                    <a:pt x="40791" y="4652"/>
                  </a:lnTo>
                  <a:lnTo>
                    <a:pt x="20364" y="16923"/>
                  </a:lnTo>
                  <a:lnTo>
                    <a:pt x="17137" y="19482"/>
                  </a:lnTo>
                  <a:lnTo>
                    <a:pt x="5659" y="36953"/>
                  </a:lnTo>
                  <a:lnTo>
                    <a:pt x="0" y="60514"/>
                  </a:lnTo>
                  <a:lnTo>
                    <a:pt x="1791" y="78945"/>
                  </a:lnTo>
                  <a:lnTo>
                    <a:pt x="10385" y="93599"/>
                  </a:lnTo>
                  <a:lnTo>
                    <a:pt x="14838" y="96725"/>
                  </a:lnTo>
                  <a:lnTo>
                    <a:pt x="30781" y="101125"/>
                  </a:lnTo>
                  <a:lnTo>
                    <a:pt x="45745" y="101703"/>
                  </a:lnTo>
                  <a:lnTo>
                    <a:pt x="72845" y="93814"/>
                  </a:lnTo>
                  <a:lnTo>
                    <a:pt x="104241" y="72350"/>
                  </a:lnTo>
                  <a:lnTo>
                    <a:pt x="112981" y="64933"/>
                  </a:lnTo>
                  <a:lnTo>
                    <a:pt x="130039" y="34126"/>
                  </a:lnTo>
                  <a:lnTo>
                    <a:pt x="134362" y="14189"/>
                  </a:lnTo>
                  <a:lnTo>
                    <a:pt x="133775" y="13305"/>
                  </a:lnTo>
                  <a:lnTo>
                    <a:pt x="132658" y="12716"/>
                  </a:lnTo>
                  <a:lnTo>
                    <a:pt x="131187" y="12323"/>
                  </a:lnTo>
                  <a:lnTo>
                    <a:pt x="130207" y="13512"/>
                  </a:lnTo>
                  <a:lnTo>
                    <a:pt x="129118" y="18704"/>
                  </a:lnTo>
                  <a:lnTo>
                    <a:pt x="131972" y="29788"/>
                  </a:lnTo>
                  <a:lnTo>
                    <a:pt x="145378" y="61453"/>
                  </a:lnTo>
                  <a:lnTo>
                    <a:pt x="161383" y="85513"/>
                  </a:lnTo>
                  <a:lnTo>
                    <a:pt x="171035" y="94732"/>
                  </a:lnTo>
                  <a:lnTo>
                    <a:pt x="185968" y="99312"/>
                  </a:lnTo>
                  <a:lnTo>
                    <a:pt x="210905" y="99956"/>
                  </a:lnTo>
                  <a:lnTo>
                    <a:pt x="232749" y="964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46"/>
            <p:cNvSpPr/>
            <p:nvPr/>
          </p:nvSpPr>
          <p:spPr>
            <a:xfrm>
              <a:off x="1828800" y="1397726"/>
              <a:ext cx="71847" cy="254726"/>
            </a:xfrm>
            <a:custGeom>
              <a:avLst/>
              <a:gdLst/>
              <a:ahLst/>
              <a:cxnLst/>
              <a:rect l="0" t="0" r="0" b="0"/>
              <a:pathLst>
                <a:path w="71847" h="254726">
                  <a:moveTo>
                    <a:pt x="0" y="0"/>
                  </a:moveTo>
                  <a:lnTo>
                    <a:pt x="0" y="3467"/>
                  </a:lnTo>
                  <a:lnTo>
                    <a:pt x="9703" y="31272"/>
                  </a:lnTo>
                  <a:lnTo>
                    <a:pt x="17067" y="56840"/>
                  </a:lnTo>
                  <a:lnTo>
                    <a:pt x="23845" y="84252"/>
                  </a:lnTo>
                  <a:lnTo>
                    <a:pt x="28256" y="107114"/>
                  </a:lnTo>
                  <a:lnTo>
                    <a:pt x="32637" y="129854"/>
                  </a:lnTo>
                  <a:lnTo>
                    <a:pt x="37002" y="152055"/>
                  </a:lnTo>
                  <a:lnTo>
                    <a:pt x="43540" y="184229"/>
                  </a:lnTo>
                  <a:lnTo>
                    <a:pt x="50073" y="211018"/>
                  </a:lnTo>
                  <a:lnTo>
                    <a:pt x="71846" y="254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47"/>
            <p:cNvSpPr/>
            <p:nvPr/>
          </p:nvSpPr>
          <p:spPr>
            <a:xfrm>
              <a:off x="1959428" y="1488841"/>
              <a:ext cx="254727" cy="137356"/>
            </a:xfrm>
            <a:custGeom>
              <a:avLst/>
              <a:gdLst/>
              <a:ahLst/>
              <a:cxnLst/>
              <a:rect l="0" t="0" r="0" b="0"/>
              <a:pathLst>
                <a:path w="254727" h="137356">
                  <a:moveTo>
                    <a:pt x="0" y="104828"/>
                  </a:moveTo>
                  <a:lnTo>
                    <a:pt x="25117" y="101360"/>
                  </a:lnTo>
                  <a:lnTo>
                    <a:pt x="52053" y="88473"/>
                  </a:lnTo>
                  <a:lnTo>
                    <a:pt x="81416" y="67669"/>
                  </a:lnTo>
                  <a:lnTo>
                    <a:pt x="99889" y="48919"/>
                  </a:lnTo>
                  <a:lnTo>
                    <a:pt x="111684" y="28350"/>
                  </a:lnTo>
                  <a:lnTo>
                    <a:pt x="114952" y="17377"/>
                  </a:lnTo>
                  <a:lnTo>
                    <a:pt x="114469" y="7661"/>
                  </a:lnTo>
                  <a:lnTo>
                    <a:pt x="113324" y="3039"/>
                  </a:lnTo>
                  <a:lnTo>
                    <a:pt x="109658" y="682"/>
                  </a:lnTo>
                  <a:lnTo>
                    <a:pt x="97844" y="0"/>
                  </a:lnTo>
                  <a:lnTo>
                    <a:pt x="78340" y="7163"/>
                  </a:lnTo>
                  <a:lnTo>
                    <a:pt x="50885" y="26778"/>
                  </a:lnTo>
                  <a:lnTo>
                    <a:pt x="34188" y="41545"/>
                  </a:lnTo>
                  <a:lnTo>
                    <a:pt x="15543" y="66040"/>
                  </a:lnTo>
                  <a:lnTo>
                    <a:pt x="10537" y="82751"/>
                  </a:lnTo>
                  <a:lnTo>
                    <a:pt x="9763" y="100096"/>
                  </a:lnTo>
                  <a:lnTo>
                    <a:pt x="14258" y="112643"/>
                  </a:lnTo>
                  <a:lnTo>
                    <a:pt x="23029" y="121122"/>
                  </a:lnTo>
                  <a:lnTo>
                    <a:pt x="46399" y="132479"/>
                  </a:lnTo>
                  <a:lnTo>
                    <a:pt x="72450" y="136001"/>
                  </a:lnTo>
                  <a:lnTo>
                    <a:pt x="99683" y="137045"/>
                  </a:lnTo>
                  <a:lnTo>
                    <a:pt x="126137" y="137355"/>
                  </a:lnTo>
                  <a:lnTo>
                    <a:pt x="152360" y="133979"/>
                  </a:lnTo>
                  <a:lnTo>
                    <a:pt x="178514" y="131850"/>
                  </a:lnTo>
                  <a:lnTo>
                    <a:pt x="204648" y="124284"/>
                  </a:lnTo>
                  <a:lnTo>
                    <a:pt x="233545" y="118428"/>
                  </a:lnTo>
                  <a:lnTo>
                    <a:pt x="254726" y="1113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SMARTInkShape-Group24"/>
          <p:cNvGrpSpPr/>
          <p:nvPr/>
        </p:nvGrpSpPr>
        <p:grpSpPr>
          <a:xfrm>
            <a:off x="2717074" y="1319349"/>
            <a:ext cx="651730" cy="300446"/>
            <a:chOff x="2717074" y="1319349"/>
            <a:chExt cx="651730" cy="300446"/>
          </a:xfrm>
        </p:grpSpPr>
        <p:sp>
          <p:nvSpPr>
            <p:cNvPr id="12" name="SMARTInkShape-148"/>
            <p:cNvSpPr/>
            <p:nvPr/>
          </p:nvSpPr>
          <p:spPr>
            <a:xfrm>
              <a:off x="2717074" y="1345474"/>
              <a:ext cx="26127" cy="274321"/>
            </a:xfrm>
            <a:custGeom>
              <a:avLst/>
              <a:gdLst/>
              <a:ahLst/>
              <a:cxnLst/>
              <a:rect l="0" t="0" r="0" b="0"/>
              <a:pathLst>
                <a:path w="26127" h="274321">
                  <a:moveTo>
                    <a:pt x="0" y="0"/>
                  </a:moveTo>
                  <a:lnTo>
                    <a:pt x="3467" y="6935"/>
                  </a:lnTo>
                  <a:lnTo>
                    <a:pt x="6652" y="36473"/>
                  </a:lnTo>
                  <a:lnTo>
                    <a:pt x="10115" y="58704"/>
                  </a:lnTo>
                  <a:lnTo>
                    <a:pt x="7916" y="83354"/>
                  </a:lnTo>
                  <a:lnTo>
                    <a:pt x="6942" y="109042"/>
                  </a:lnTo>
                  <a:lnTo>
                    <a:pt x="6653" y="135038"/>
                  </a:lnTo>
                  <a:lnTo>
                    <a:pt x="7294" y="163302"/>
                  </a:lnTo>
                  <a:lnTo>
                    <a:pt x="10015" y="188935"/>
                  </a:lnTo>
                  <a:lnTo>
                    <a:pt x="13187" y="221437"/>
                  </a:lnTo>
                  <a:lnTo>
                    <a:pt x="18936" y="251499"/>
                  </a:lnTo>
                  <a:lnTo>
                    <a:pt x="20125" y="263043"/>
                  </a:lnTo>
                  <a:lnTo>
                    <a:pt x="26126" y="274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49"/>
            <p:cNvSpPr/>
            <p:nvPr/>
          </p:nvSpPr>
          <p:spPr>
            <a:xfrm>
              <a:off x="2836249" y="1319349"/>
              <a:ext cx="199160" cy="273561"/>
            </a:xfrm>
            <a:custGeom>
              <a:avLst/>
              <a:gdLst/>
              <a:ahLst/>
              <a:cxnLst/>
              <a:rect l="0" t="0" r="0" b="0"/>
              <a:pathLst>
                <a:path w="199160" h="273561">
                  <a:moveTo>
                    <a:pt x="76768" y="0"/>
                  </a:moveTo>
                  <a:lnTo>
                    <a:pt x="59665" y="20973"/>
                  </a:lnTo>
                  <a:lnTo>
                    <a:pt x="40249" y="51233"/>
                  </a:lnTo>
                  <a:lnTo>
                    <a:pt x="23162" y="83390"/>
                  </a:lnTo>
                  <a:lnTo>
                    <a:pt x="14520" y="109778"/>
                  </a:lnTo>
                  <a:lnTo>
                    <a:pt x="7363" y="139529"/>
                  </a:lnTo>
                  <a:lnTo>
                    <a:pt x="1372" y="167051"/>
                  </a:lnTo>
                  <a:lnTo>
                    <a:pt x="0" y="192865"/>
                  </a:lnTo>
                  <a:lnTo>
                    <a:pt x="5670" y="221460"/>
                  </a:lnTo>
                  <a:lnTo>
                    <a:pt x="10335" y="234135"/>
                  </a:lnTo>
                  <a:lnTo>
                    <a:pt x="21847" y="249431"/>
                  </a:lnTo>
                  <a:lnTo>
                    <a:pt x="38724" y="262429"/>
                  </a:lnTo>
                  <a:lnTo>
                    <a:pt x="57513" y="270474"/>
                  </a:lnTo>
                  <a:lnTo>
                    <a:pt x="85302" y="273560"/>
                  </a:lnTo>
                  <a:lnTo>
                    <a:pt x="108083" y="272159"/>
                  </a:lnTo>
                  <a:lnTo>
                    <a:pt x="128622" y="265213"/>
                  </a:lnTo>
                  <a:lnTo>
                    <a:pt x="160898" y="244952"/>
                  </a:lnTo>
                  <a:lnTo>
                    <a:pt x="185236" y="215110"/>
                  </a:lnTo>
                  <a:lnTo>
                    <a:pt x="195105" y="195816"/>
                  </a:lnTo>
                  <a:lnTo>
                    <a:pt x="199159" y="172843"/>
                  </a:lnTo>
                  <a:lnTo>
                    <a:pt x="196892" y="147652"/>
                  </a:lnTo>
                  <a:lnTo>
                    <a:pt x="191625" y="121803"/>
                  </a:lnTo>
                  <a:lnTo>
                    <a:pt x="178129" y="92277"/>
                  </a:lnTo>
                  <a:lnTo>
                    <a:pt x="169956" y="78749"/>
                  </a:lnTo>
                  <a:lnTo>
                    <a:pt x="150261" y="62360"/>
                  </a:lnTo>
                  <a:lnTo>
                    <a:pt x="129507" y="51779"/>
                  </a:lnTo>
                  <a:lnTo>
                    <a:pt x="102990" y="46916"/>
                  </a:lnTo>
                  <a:lnTo>
                    <a:pt x="74852" y="47891"/>
                  </a:lnTo>
                  <a:lnTo>
                    <a:pt x="44111" y="58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50"/>
            <p:cNvSpPr/>
            <p:nvPr/>
          </p:nvSpPr>
          <p:spPr>
            <a:xfrm>
              <a:off x="3116813" y="1325880"/>
              <a:ext cx="251991" cy="271731"/>
            </a:xfrm>
            <a:custGeom>
              <a:avLst/>
              <a:gdLst/>
              <a:ahLst/>
              <a:cxnLst/>
              <a:rect l="0" t="0" r="0" b="0"/>
              <a:pathLst>
                <a:path w="251991" h="271731">
                  <a:moveTo>
                    <a:pt x="83587" y="0"/>
                  </a:moveTo>
                  <a:lnTo>
                    <a:pt x="56106" y="28933"/>
                  </a:lnTo>
                  <a:lnTo>
                    <a:pt x="39148" y="59153"/>
                  </a:lnTo>
                  <a:lnTo>
                    <a:pt x="20090" y="91489"/>
                  </a:lnTo>
                  <a:lnTo>
                    <a:pt x="9923" y="121043"/>
                  </a:lnTo>
                  <a:lnTo>
                    <a:pt x="3139" y="146253"/>
                  </a:lnTo>
                  <a:lnTo>
                    <a:pt x="0" y="168641"/>
                  </a:lnTo>
                  <a:lnTo>
                    <a:pt x="3428" y="195711"/>
                  </a:lnTo>
                  <a:lnTo>
                    <a:pt x="6133" y="214743"/>
                  </a:lnTo>
                  <a:lnTo>
                    <a:pt x="15482" y="229897"/>
                  </a:lnTo>
                  <a:lnTo>
                    <a:pt x="33580" y="248020"/>
                  </a:lnTo>
                  <a:lnTo>
                    <a:pt x="47573" y="256826"/>
                  </a:lnTo>
                  <a:lnTo>
                    <a:pt x="79931" y="268491"/>
                  </a:lnTo>
                  <a:lnTo>
                    <a:pt x="104459" y="271730"/>
                  </a:lnTo>
                  <a:lnTo>
                    <a:pt x="135814" y="270085"/>
                  </a:lnTo>
                  <a:lnTo>
                    <a:pt x="160021" y="261534"/>
                  </a:lnTo>
                  <a:lnTo>
                    <a:pt x="187706" y="245642"/>
                  </a:lnTo>
                  <a:lnTo>
                    <a:pt x="217229" y="224196"/>
                  </a:lnTo>
                  <a:lnTo>
                    <a:pt x="234996" y="201604"/>
                  </a:lnTo>
                  <a:lnTo>
                    <a:pt x="248633" y="169703"/>
                  </a:lnTo>
                  <a:lnTo>
                    <a:pt x="251990" y="146722"/>
                  </a:lnTo>
                  <a:lnTo>
                    <a:pt x="249518" y="121527"/>
                  </a:lnTo>
                  <a:lnTo>
                    <a:pt x="240722" y="95678"/>
                  </a:lnTo>
                  <a:lnTo>
                    <a:pt x="225456" y="69634"/>
                  </a:lnTo>
                  <a:lnTo>
                    <a:pt x="200067" y="40768"/>
                  </a:lnTo>
                  <a:lnTo>
                    <a:pt x="176237" y="25787"/>
                  </a:lnTo>
                  <a:lnTo>
                    <a:pt x="144114" y="13856"/>
                  </a:lnTo>
                  <a:lnTo>
                    <a:pt x="77055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SMARTInkShape-Group25"/>
          <p:cNvGrpSpPr/>
          <p:nvPr/>
        </p:nvGrpSpPr>
        <p:grpSpPr>
          <a:xfrm>
            <a:off x="3563601" y="1312817"/>
            <a:ext cx="1184749" cy="300447"/>
            <a:chOff x="3563601" y="1312817"/>
            <a:chExt cx="1184749" cy="300447"/>
          </a:xfrm>
        </p:grpSpPr>
        <p:sp>
          <p:nvSpPr>
            <p:cNvPr id="16" name="SMARTInkShape-151"/>
            <p:cNvSpPr/>
            <p:nvPr/>
          </p:nvSpPr>
          <p:spPr>
            <a:xfrm>
              <a:off x="3572691" y="1397726"/>
              <a:ext cx="156756" cy="13006"/>
            </a:xfrm>
            <a:custGeom>
              <a:avLst/>
              <a:gdLst/>
              <a:ahLst/>
              <a:cxnLst/>
              <a:rect l="0" t="0" r="0" b="0"/>
              <a:pathLst>
                <a:path w="156756" h="13006">
                  <a:moveTo>
                    <a:pt x="0" y="0"/>
                  </a:moveTo>
                  <a:lnTo>
                    <a:pt x="0" y="5623"/>
                  </a:lnTo>
                  <a:lnTo>
                    <a:pt x="3467" y="9730"/>
                  </a:lnTo>
                  <a:lnTo>
                    <a:pt x="10976" y="11581"/>
                  </a:lnTo>
                  <a:lnTo>
                    <a:pt x="40470" y="12770"/>
                  </a:lnTo>
                  <a:lnTo>
                    <a:pt x="72986" y="13005"/>
                  </a:lnTo>
                  <a:lnTo>
                    <a:pt x="105325" y="12320"/>
                  </a:lnTo>
                  <a:lnTo>
                    <a:pt x="156755" y="6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52"/>
            <p:cNvSpPr/>
            <p:nvPr/>
          </p:nvSpPr>
          <p:spPr>
            <a:xfrm>
              <a:off x="3563601" y="1463040"/>
              <a:ext cx="159314" cy="12961"/>
            </a:xfrm>
            <a:custGeom>
              <a:avLst/>
              <a:gdLst/>
              <a:ahLst/>
              <a:cxnLst/>
              <a:rect l="0" t="0" r="0" b="0"/>
              <a:pathLst>
                <a:path w="159314" h="12961">
                  <a:moveTo>
                    <a:pt x="9090" y="0"/>
                  </a:moveTo>
                  <a:lnTo>
                    <a:pt x="5623" y="0"/>
                  </a:lnTo>
                  <a:lnTo>
                    <a:pt x="1986" y="1935"/>
                  </a:lnTo>
                  <a:lnTo>
                    <a:pt x="0" y="3467"/>
                  </a:lnTo>
                  <a:lnTo>
                    <a:pt x="127" y="5214"/>
                  </a:lnTo>
                  <a:lnTo>
                    <a:pt x="4139" y="9091"/>
                  </a:lnTo>
                  <a:lnTo>
                    <a:pt x="10760" y="11298"/>
                  </a:lnTo>
                  <a:lnTo>
                    <a:pt x="37239" y="12714"/>
                  </a:lnTo>
                  <a:lnTo>
                    <a:pt x="63474" y="12960"/>
                  </a:lnTo>
                  <a:lnTo>
                    <a:pt x="93130" y="12317"/>
                  </a:lnTo>
                  <a:lnTo>
                    <a:pt x="1593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3"/>
            <p:cNvSpPr/>
            <p:nvPr/>
          </p:nvSpPr>
          <p:spPr>
            <a:xfrm>
              <a:off x="3971108" y="1312817"/>
              <a:ext cx="39190" cy="261258"/>
            </a:xfrm>
            <a:custGeom>
              <a:avLst/>
              <a:gdLst/>
              <a:ahLst/>
              <a:cxnLst/>
              <a:rect l="0" t="0" r="0" b="0"/>
              <a:pathLst>
                <a:path w="39190" h="261258">
                  <a:moveTo>
                    <a:pt x="0" y="0"/>
                  </a:moveTo>
                  <a:lnTo>
                    <a:pt x="3468" y="25116"/>
                  </a:lnTo>
                  <a:lnTo>
                    <a:pt x="5170" y="46481"/>
                  </a:lnTo>
                  <a:lnTo>
                    <a:pt x="5926" y="70733"/>
                  </a:lnTo>
                  <a:lnTo>
                    <a:pt x="6262" y="91187"/>
                  </a:lnTo>
                  <a:lnTo>
                    <a:pt x="6412" y="117695"/>
                  </a:lnTo>
                  <a:lnTo>
                    <a:pt x="7205" y="147378"/>
                  </a:lnTo>
                  <a:lnTo>
                    <a:pt x="9976" y="175084"/>
                  </a:lnTo>
                  <a:lnTo>
                    <a:pt x="13626" y="198042"/>
                  </a:lnTo>
                  <a:lnTo>
                    <a:pt x="21884" y="229499"/>
                  </a:lnTo>
                  <a:lnTo>
                    <a:pt x="39189" y="26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54"/>
            <p:cNvSpPr/>
            <p:nvPr/>
          </p:nvSpPr>
          <p:spPr>
            <a:xfrm>
              <a:off x="4136999" y="1410789"/>
              <a:ext cx="147619" cy="145478"/>
            </a:xfrm>
            <a:custGeom>
              <a:avLst/>
              <a:gdLst/>
              <a:ahLst/>
              <a:cxnLst/>
              <a:rect l="0" t="0" r="0" b="0"/>
              <a:pathLst>
                <a:path w="147619" h="145478">
                  <a:moveTo>
                    <a:pt x="101898" y="0"/>
                  </a:moveTo>
                  <a:lnTo>
                    <a:pt x="70263" y="20337"/>
                  </a:lnTo>
                  <a:lnTo>
                    <a:pt x="38035" y="45785"/>
                  </a:lnTo>
                  <a:lnTo>
                    <a:pt x="15003" y="72714"/>
                  </a:lnTo>
                  <a:lnTo>
                    <a:pt x="3258" y="90971"/>
                  </a:lnTo>
                  <a:lnTo>
                    <a:pt x="0" y="101149"/>
                  </a:lnTo>
                  <a:lnTo>
                    <a:pt x="488" y="110511"/>
                  </a:lnTo>
                  <a:lnTo>
                    <a:pt x="3850" y="119510"/>
                  </a:lnTo>
                  <a:lnTo>
                    <a:pt x="10182" y="128348"/>
                  </a:lnTo>
                  <a:lnTo>
                    <a:pt x="25374" y="138016"/>
                  </a:lnTo>
                  <a:lnTo>
                    <a:pt x="43664" y="145477"/>
                  </a:lnTo>
                  <a:lnTo>
                    <a:pt x="69807" y="145349"/>
                  </a:lnTo>
                  <a:lnTo>
                    <a:pt x="97066" y="144182"/>
                  </a:lnTo>
                  <a:lnTo>
                    <a:pt x="147618" y="1306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55"/>
            <p:cNvSpPr/>
            <p:nvPr/>
          </p:nvSpPr>
          <p:spPr>
            <a:xfrm>
              <a:off x="4369526" y="1430383"/>
              <a:ext cx="378824" cy="182881"/>
            </a:xfrm>
            <a:custGeom>
              <a:avLst/>
              <a:gdLst/>
              <a:ahLst/>
              <a:cxnLst/>
              <a:rect l="0" t="0" r="0" b="0"/>
              <a:pathLst>
                <a:path w="378824" h="182881">
                  <a:moveTo>
                    <a:pt x="0" y="0"/>
                  </a:moveTo>
                  <a:lnTo>
                    <a:pt x="1934" y="12910"/>
                  </a:lnTo>
                  <a:lnTo>
                    <a:pt x="7377" y="42662"/>
                  </a:lnTo>
                  <a:lnTo>
                    <a:pt x="16781" y="69085"/>
                  </a:lnTo>
                  <a:lnTo>
                    <a:pt x="31026" y="100517"/>
                  </a:lnTo>
                  <a:lnTo>
                    <a:pt x="41043" y="117665"/>
                  </a:lnTo>
                  <a:lnTo>
                    <a:pt x="45577" y="121238"/>
                  </a:lnTo>
                  <a:lnTo>
                    <a:pt x="47801" y="122191"/>
                  </a:lnTo>
                  <a:lnTo>
                    <a:pt x="49285" y="122101"/>
                  </a:lnTo>
                  <a:lnTo>
                    <a:pt x="50274" y="121315"/>
                  </a:lnTo>
                  <a:lnTo>
                    <a:pt x="50933" y="120065"/>
                  </a:lnTo>
                  <a:lnTo>
                    <a:pt x="52136" y="92669"/>
                  </a:lnTo>
                  <a:lnTo>
                    <a:pt x="53680" y="61794"/>
                  </a:lnTo>
                  <a:lnTo>
                    <a:pt x="62673" y="45080"/>
                  </a:lnTo>
                  <a:lnTo>
                    <a:pt x="70430" y="35517"/>
                  </a:lnTo>
                  <a:lnTo>
                    <a:pt x="80650" y="30300"/>
                  </a:lnTo>
                  <a:lnTo>
                    <a:pt x="91724" y="28707"/>
                  </a:lnTo>
                  <a:lnTo>
                    <a:pt x="101484" y="30417"/>
                  </a:lnTo>
                  <a:lnTo>
                    <a:pt x="110660" y="37467"/>
                  </a:lnTo>
                  <a:lnTo>
                    <a:pt x="128377" y="63200"/>
                  </a:lnTo>
                  <a:lnTo>
                    <a:pt x="143108" y="94459"/>
                  </a:lnTo>
                  <a:lnTo>
                    <a:pt x="150050" y="112654"/>
                  </a:lnTo>
                  <a:lnTo>
                    <a:pt x="154767" y="122642"/>
                  </a:lnTo>
                  <a:lnTo>
                    <a:pt x="155429" y="125304"/>
                  </a:lnTo>
                  <a:lnTo>
                    <a:pt x="156596" y="126353"/>
                  </a:lnTo>
                  <a:lnTo>
                    <a:pt x="158100" y="126327"/>
                  </a:lnTo>
                  <a:lnTo>
                    <a:pt x="159829" y="125584"/>
                  </a:lnTo>
                  <a:lnTo>
                    <a:pt x="160980" y="124362"/>
                  </a:lnTo>
                  <a:lnTo>
                    <a:pt x="170255" y="98012"/>
                  </a:lnTo>
                  <a:lnTo>
                    <a:pt x="175817" y="80572"/>
                  </a:lnTo>
                  <a:lnTo>
                    <a:pt x="191189" y="55159"/>
                  </a:lnTo>
                  <a:lnTo>
                    <a:pt x="203264" y="40481"/>
                  </a:lnTo>
                  <a:lnTo>
                    <a:pt x="215888" y="32506"/>
                  </a:lnTo>
                  <a:lnTo>
                    <a:pt x="239106" y="28016"/>
                  </a:lnTo>
                  <a:lnTo>
                    <a:pt x="257217" y="28417"/>
                  </a:lnTo>
                  <a:lnTo>
                    <a:pt x="284649" y="38566"/>
                  </a:lnTo>
                  <a:lnTo>
                    <a:pt x="295602" y="44718"/>
                  </a:lnTo>
                  <a:lnTo>
                    <a:pt x="328036" y="74374"/>
                  </a:lnTo>
                  <a:lnTo>
                    <a:pt x="346025" y="102341"/>
                  </a:lnTo>
                  <a:lnTo>
                    <a:pt x="360087" y="131975"/>
                  </a:lnTo>
                  <a:lnTo>
                    <a:pt x="373617" y="160783"/>
                  </a:lnTo>
                  <a:lnTo>
                    <a:pt x="378823" y="18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" name="SMARTInkShape-156"/>
          <p:cNvSpPr/>
          <p:nvPr/>
        </p:nvSpPr>
        <p:spPr>
          <a:xfrm>
            <a:off x="3402881" y="1530538"/>
            <a:ext cx="207460" cy="128446"/>
          </a:xfrm>
          <a:custGeom>
            <a:avLst/>
            <a:gdLst/>
            <a:ahLst/>
            <a:cxnLst/>
            <a:rect l="0" t="0" r="0" b="0"/>
            <a:pathLst>
              <a:path w="207460" h="128446">
                <a:moveTo>
                  <a:pt x="6524" y="17411"/>
                </a:moveTo>
                <a:lnTo>
                  <a:pt x="1355" y="29685"/>
                </a:lnTo>
                <a:lnTo>
                  <a:pt x="73" y="60382"/>
                </a:lnTo>
                <a:lnTo>
                  <a:pt x="0" y="89185"/>
                </a:lnTo>
                <a:lnTo>
                  <a:pt x="723" y="91386"/>
                </a:lnTo>
                <a:lnTo>
                  <a:pt x="1932" y="92853"/>
                </a:lnTo>
                <a:lnTo>
                  <a:pt x="5618" y="95208"/>
                </a:lnTo>
                <a:lnTo>
                  <a:pt x="2788" y="92149"/>
                </a:lnTo>
                <a:lnTo>
                  <a:pt x="822" y="79711"/>
                </a:lnTo>
                <a:lnTo>
                  <a:pt x="7207" y="50970"/>
                </a:lnTo>
                <a:lnTo>
                  <a:pt x="12633" y="33777"/>
                </a:lnTo>
                <a:lnTo>
                  <a:pt x="29584" y="5186"/>
                </a:lnTo>
                <a:lnTo>
                  <a:pt x="32783" y="2729"/>
                </a:lnTo>
                <a:lnTo>
                  <a:pt x="42144" y="0"/>
                </a:lnTo>
                <a:lnTo>
                  <a:pt x="53561" y="2657"/>
                </a:lnTo>
                <a:lnTo>
                  <a:pt x="71696" y="12722"/>
                </a:lnTo>
                <a:lnTo>
                  <a:pt x="77339" y="23068"/>
                </a:lnTo>
                <a:lnTo>
                  <a:pt x="88394" y="55033"/>
                </a:lnTo>
                <a:lnTo>
                  <a:pt x="91398" y="87629"/>
                </a:lnTo>
                <a:lnTo>
                  <a:pt x="94900" y="57835"/>
                </a:lnTo>
                <a:lnTo>
                  <a:pt x="100523" y="44306"/>
                </a:lnTo>
                <a:lnTo>
                  <a:pt x="117188" y="32234"/>
                </a:lnTo>
                <a:lnTo>
                  <a:pt x="137044" y="26399"/>
                </a:lnTo>
                <a:lnTo>
                  <a:pt x="167746" y="29642"/>
                </a:lnTo>
                <a:lnTo>
                  <a:pt x="181956" y="33248"/>
                </a:lnTo>
                <a:lnTo>
                  <a:pt x="187342" y="37404"/>
                </a:lnTo>
                <a:lnTo>
                  <a:pt x="203800" y="66104"/>
                </a:lnTo>
                <a:lnTo>
                  <a:pt x="207459" y="87073"/>
                </a:lnTo>
                <a:lnTo>
                  <a:pt x="202468" y="12844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1" name="SMARTInkShape-Group27"/>
          <p:cNvGrpSpPr/>
          <p:nvPr/>
        </p:nvGrpSpPr>
        <p:grpSpPr>
          <a:xfrm>
            <a:off x="718457" y="1809206"/>
            <a:ext cx="1391195" cy="1239362"/>
            <a:chOff x="718457" y="1809206"/>
            <a:chExt cx="1391195" cy="1239362"/>
          </a:xfrm>
        </p:grpSpPr>
        <p:sp>
          <p:nvSpPr>
            <p:cNvPr id="23" name="SMARTInkShape-157"/>
            <p:cNvSpPr/>
            <p:nvPr/>
          </p:nvSpPr>
          <p:spPr>
            <a:xfrm>
              <a:off x="1476103" y="2116183"/>
              <a:ext cx="38515" cy="685801"/>
            </a:xfrm>
            <a:custGeom>
              <a:avLst/>
              <a:gdLst/>
              <a:ahLst/>
              <a:cxnLst/>
              <a:rect l="0" t="0" r="0" b="0"/>
              <a:pathLst>
                <a:path w="38515" h="685801">
                  <a:moveTo>
                    <a:pt x="0" y="0"/>
                  </a:moveTo>
                  <a:lnTo>
                    <a:pt x="0" y="3467"/>
                  </a:lnTo>
                  <a:lnTo>
                    <a:pt x="7105" y="28078"/>
                  </a:lnTo>
                  <a:lnTo>
                    <a:pt x="13233" y="59361"/>
                  </a:lnTo>
                  <a:lnTo>
                    <a:pt x="16767" y="81537"/>
                  </a:lnTo>
                  <a:lnTo>
                    <a:pt x="18338" y="105907"/>
                  </a:lnTo>
                  <a:lnTo>
                    <a:pt x="19035" y="131252"/>
                  </a:lnTo>
                  <a:lnTo>
                    <a:pt x="19346" y="157031"/>
                  </a:lnTo>
                  <a:lnTo>
                    <a:pt x="19484" y="183003"/>
                  </a:lnTo>
                  <a:lnTo>
                    <a:pt x="19545" y="210996"/>
                  </a:lnTo>
                  <a:lnTo>
                    <a:pt x="19572" y="240370"/>
                  </a:lnTo>
                  <a:lnTo>
                    <a:pt x="19584" y="270359"/>
                  </a:lnTo>
                  <a:lnTo>
                    <a:pt x="19590" y="300620"/>
                  </a:lnTo>
                  <a:lnTo>
                    <a:pt x="19592" y="331003"/>
                  </a:lnTo>
                  <a:lnTo>
                    <a:pt x="19593" y="361440"/>
                  </a:lnTo>
                  <a:lnTo>
                    <a:pt x="19594" y="389966"/>
                  </a:lnTo>
                  <a:lnTo>
                    <a:pt x="20320" y="417883"/>
                  </a:lnTo>
                  <a:lnTo>
                    <a:pt x="23062" y="447225"/>
                  </a:lnTo>
                  <a:lnTo>
                    <a:pt x="26699" y="475264"/>
                  </a:lnTo>
                  <a:lnTo>
                    <a:pt x="30009" y="501514"/>
                  </a:lnTo>
                  <a:lnTo>
                    <a:pt x="31480" y="525276"/>
                  </a:lnTo>
                  <a:lnTo>
                    <a:pt x="34069" y="549867"/>
                  </a:lnTo>
                  <a:lnTo>
                    <a:pt x="36913" y="573860"/>
                  </a:lnTo>
                  <a:lnTo>
                    <a:pt x="38514" y="603687"/>
                  </a:lnTo>
                  <a:lnTo>
                    <a:pt x="38263" y="631635"/>
                  </a:lnTo>
                  <a:lnTo>
                    <a:pt x="33915" y="660397"/>
                  </a:lnTo>
                  <a:lnTo>
                    <a:pt x="28030" y="677628"/>
                  </a:lnTo>
                  <a:lnTo>
                    <a:pt x="19594" y="685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58"/>
            <p:cNvSpPr/>
            <p:nvPr/>
          </p:nvSpPr>
          <p:spPr>
            <a:xfrm>
              <a:off x="1110343" y="2423160"/>
              <a:ext cx="698864" cy="45721"/>
            </a:xfrm>
            <a:custGeom>
              <a:avLst/>
              <a:gdLst/>
              <a:ahLst/>
              <a:cxnLst/>
              <a:rect l="0" t="0" r="0" b="0"/>
              <a:pathLst>
                <a:path w="698864" h="45721">
                  <a:moveTo>
                    <a:pt x="0" y="39188"/>
                  </a:moveTo>
                  <a:lnTo>
                    <a:pt x="31378" y="42656"/>
                  </a:lnTo>
                  <a:lnTo>
                    <a:pt x="58807" y="44812"/>
                  </a:lnTo>
                  <a:lnTo>
                    <a:pt x="81291" y="45316"/>
                  </a:lnTo>
                  <a:lnTo>
                    <a:pt x="106523" y="45540"/>
                  </a:lnTo>
                  <a:lnTo>
                    <a:pt x="134671" y="45640"/>
                  </a:lnTo>
                  <a:lnTo>
                    <a:pt x="164115" y="45684"/>
                  </a:lnTo>
                  <a:lnTo>
                    <a:pt x="194860" y="45704"/>
                  </a:lnTo>
                  <a:lnTo>
                    <a:pt x="211186" y="45710"/>
                  </a:lnTo>
                  <a:lnTo>
                    <a:pt x="227876" y="45713"/>
                  </a:lnTo>
                  <a:lnTo>
                    <a:pt x="244809" y="45715"/>
                  </a:lnTo>
                  <a:lnTo>
                    <a:pt x="261903" y="45717"/>
                  </a:lnTo>
                  <a:lnTo>
                    <a:pt x="279105" y="45718"/>
                  </a:lnTo>
                  <a:lnTo>
                    <a:pt x="296378" y="45719"/>
                  </a:lnTo>
                  <a:lnTo>
                    <a:pt x="313700" y="45719"/>
                  </a:lnTo>
                  <a:lnTo>
                    <a:pt x="331053" y="45720"/>
                  </a:lnTo>
                  <a:lnTo>
                    <a:pt x="348428" y="45720"/>
                  </a:lnTo>
                  <a:lnTo>
                    <a:pt x="365817" y="45720"/>
                  </a:lnTo>
                  <a:lnTo>
                    <a:pt x="383215" y="45720"/>
                  </a:lnTo>
                  <a:lnTo>
                    <a:pt x="400619" y="44994"/>
                  </a:lnTo>
                  <a:lnTo>
                    <a:pt x="418028" y="43785"/>
                  </a:lnTo>
                  <a:lnTo>
                    <a:pt x="435440" y="42252"/>
                  </a:lnTo>
                  <a:lnTo>
                    <a:pt x="452128" y="41231"/>
                  </a:lnTo>
                  <a:lnTo>
                    <a:pt x="484216" y="40096"/>
                  </a:lnTo>
                  <a:lnTo>
                    <a:pt x="515411" y="37657"/>
                  </a:lnTo>
                  <a:lnTo>
                    <a:pt x="545483" y="34154"/>
                  </a:lnTo>
                  <a:lnTo>
                    <a:pt x="573362" y="30178"/>
                  </a:lnTo>
                  <a:lnTo>
                    <a:pt x="600268" y="27927"/>
                  </a:lnTo>
                  <a:lnTo>
                    <a:pt x="625288" y="26200"/>
                  </a:lnTo>
                  <a:lnTo>
                    <a:pt x="654969" y="21148"/>
                  </a:lnTo>
                  <a:lnTo>
                    <a:pt x="677149" y="14330"/>
                  </a:lnTo>
                  <a:lnTo>
                    <a:pt x="6988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59"/>
            <p:cNvSpPr/>
            <p:nvPr/>
          </p:nvSpPr>
          <p:spPr>
            <a:xfrm>
              <a:off x="1378131" y="1809206"/>
              <a:ext cx="207328" cy="248195"/>
            </a:xfrm>
            <a:custGeom>
              <a:avLst/>
              <a:gdLst/>
              <a:ahLst/>
              <a:cxnLst/>
              <a:rect l="0" t="0" r="0" b="0"/>
              <a:pathLst>
                <a:path w="207328" h="248195">
                  <a:moveTo>
                    <a:pt x="13063" y="248194"/>
                  </a:moveTo>
                  <a:lnTo>
                    <a:pt x="3973" y="226545"/>
                  </a:lnTo>
                  <a:lnTo>
                    <a:pt x="785" y="201342"/>
                  </a:lnTo>
                  <a:lnTo>
                    <a:pt x="156" y="169163"/>
                  </a:lnTo>
                  <a:lnTo>
                    <a:pt x="47" y="143497"/>
                  </a:lnTo>
                  <a:lnTo>
                    <a:pt x="14" y="117508"/>
                  </a:lnTo>
                  <a:lnTo>
                    <a:pt x="4" y="91423"/>
                  </a:lnTo>
                  <a:lnTo>
                    <a:pt x="2" y="63374"/>
                  </a:lnTo>
                  <a:lnTo>
                    <a:pt x="1" y="31790"/>
                  </a:lnTo>
                  <a:lnTo>
                    <a:pt x="0" y="19740"/>
                  </a:lnTo>
                  <a:lnTo>
                    <a:pt x="726" y="18240"/>
                  </a:lnTo>
                  <a:lnTo>
                    <a:pt x="1936" y="17966"/>
                  </a:lnTo>
                  <a:lnTo>
                    <a:pt x="3468" y="18508"/>
                  </a:lnTo>
                  <a:lnTo>
                    <a:pt x="12559" y="26207"/>
                  </a:lnTo>
                  <a:lnTo>
                    <a:pt x="27708" y="53122"/>
                  </a:lnTo>
                  <a:lnTo>
                    <a:pt x="48106" y="85748"/>
                  </a:lnTo>
                  <a:lnTo>
                    <a:pt x="67291" y="118161"/>
                  </a:lnTo>
                  <a:lnTo>
                    <a:pt x="88364" y="149050"/>
                  </a:lnTo>
                  <a:lnTo>
                    <a:pt x="107228" y="174665"/>
                  </a:lnTo>
                  <a:lnTo>
                    <a:pt x="137519" y="194260"/>
                  </a:lnTo>
                  <a:lnTo>
                    <a:pt x="153394" y="200040"/>
                  </a:lnTo>
                  <a:lnTo>
                    <a:pt x="170757" y="201753"/>
                  </a:lnTo>
                  <a:lnTo>
                    <a:pt x="181362" y="198283"/>
                  </a:lnTo>
                  <a:lnTo>
                    <a:pt x="190188" y="191903"/>
                  </a:lnTo>
                  <a:lnTo>
                    <a:pt x="199238" y="179425"/>
                  </a:lnTo>
                  <a:lnTo>
                    <a:pt x="205789" y="162262"/>
                  </a:lnTo>
                  <a:lnTo>
                    <a:pt x="207327" y="142662"/>
                  </a:lnTo>
                  <a:lnTo>
                    <a:pt x="203648" y="110400"/>
                  </a:lnTo>
                  <a:lnTo>
                    <a:pt x="199239" y="79542"/>
                  </a:lnTo>
                  <a:lnTo>
                    <a:pt x="192105" y="52481"/>
                  </a:lnTo>
                  <a:lnTo>
                    <a:pt x="188009" y="26171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60"/>
            <p:cNvSpPr/>
            <p:nvPr/>
          </p:nvSpPr>
          <p:spPr>
            <a:xfrm>
              <a:off x="1443446" y="2796629"/>
              <a:ext cx="209006" cy="251939"/>
            </a:xfrm>
            <a:custGeom>
              <a:avLst/>
              <a:gdLst/>
              <a:ahLst/>
              <a:cxnLst/>
              <a:rect l="0" t="0" r="0" b="0"/>
              <a:pathLst>
                <a:path w="209006" h="251939">
                  <a:moveTo>
                    <a:pt x="209005" y="11885"/>
                  </a:moveTo>
                  <a:lnTo>
                    <a:pt x="205538" y="8418"/>
                  </a:lnTo>
                  <a:lnTo>
                    <a:pt x="192980" y="2795"/>
                  </a:lnTo>
                  <a:lnTo>
                    <a:pt x="175470" y="0"/>
                  </a:lnTo>
                  <a:lnTo>
                    <a:pt x="153027" y="2638"/>
                  </a:lnTo>
                  <a:lnTo>
                    <a:pt x="127992" y="11484"/>
                  </a:lnTo>
                  <a:lnTo>
                    <a:pt x="98722" y="19830"/>
                  </a:lnTo>
                  <a:lnTo>
                    <a:pt x="70536" y="33833"/>
                  </a:lnTo>
                  <a:lnTo>
                    <a:pt x="40946" y="48367"/>
                  </a:lnTo>
                  <a:lnTo>
                    <a:pt x="30051" y="56160"/>
                  </a:lnTo>
                  <a:lnTo>
                    <a:pt x="24242" y="64462"/>
                  </a:lnTo>
                  <a:lnTo>
                    <a:pt x="22692" y="68708"/>
                  </a:lnTo>
                  <a:lnTo>
                    <a:pt x="26777" y="83102"/>
                  </a:lnTo>
                  <a:lnTo>
                    <a:pt x="35849" y="99417"/>
                  </a:lnTo>
                  <a:lnTo>
                    <a:pt x="65734" y="126472"/>
                  </a:lnTo>
                  <a:lnTo>
                    <a:pt x="96011" y="149747"/>
                  </a:lnTo>
                  <a:lnTo>
                    <a:pt x="123435" y="178327"/>
                  </a:lnTo>
                  <a:lnTo>
                    <a:pt x="133696" y="201195"/>
                  </a:lnTo>
                  <a:lnTo>
                    <a:pt x="135620" y="211169"/>
                  </a:lnTo>
                  <a:lnTo>
                    <a:pt x="134540" y="220440"/>
                  </a:lnTo>
                  <a:lnTo>
                    <a:pt x="133236" y="224945"/>
                  </a:lnTo>
                  <a:lnTo>
                    <a:pt x="130190" y="228674"/>
                  </a:lnTo>
                  <a:lnTo>
                    <a:pt x="107052" y="242254"/>
                  </a:lnTo>
                  <a:lnTo>
                    <a:pt x="83396" y="250565"/>
                  </a:lnTo>
                  <a:lnTo>
                    <a:pt x="59867" y="251938"/>
                  </a:lnTo>
                  <a:lnTo>
                    <a:pt x="35236" y="247346"/>
                  </a:lnTo>
                  <a:lnTo>
                    <a:pt x="0" y="227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61"/>
            <p:cNvSpPr/>
            <p:nvPr/>
          </p:nvSpPr>
          <p:spPr>
            <a:xfrm>
              <a:off x="1887953" y="2345691"/>
              <a:ext cx="221699" cy="211148"/>
            </a:xfrm>
            <a:custGeom>
              <a:avLst/>
              <a:gdLst/>
              <a:ahLst/>
              <a:cxnLst/>
              <a:rect l="0" t="0" r="0" b="0"/>
              <a:pathLst>
                <a:path w="221699" h="211148">
                  <a:moveTo>
                    <a:pt x="12693" y="5623"/>
                  </a:moveTo>
                  <a:lnTo>
                    <a:pt x="12693" y="0"/>
                  </a:lnTo>
                  <a:lnTo>
                    <a:pt x="14628" y="20526"/>
                  </a:lnTo>
                  <a:lnTo>
                    <a:pt x="18316" y="45175"/>
                  </a:lnTo>
                  <a:lnTo>
                    <a:pt x="13830" y="71735"/>
                  </a:lnTo>
                  <a:lnTo>
                    <a:pt x="5956" y="102247"/>
                  </a:lnTo>
                  <a:lnTo>
                    <a:pt x="1504" y="126660"/>
                  </a:lnTo>
                  <a:lnTo>
                    <a:pt x="0" y="157016"/>
                  </a:lnTo>
                  <a:lnTo>
                    <a:pt x="3665" y="167494"/>
                  </a:lnTo>
                  <a:lnTo>
                    <a:pt x="17844" y="186047"/>
                  </a:lnTo>
                  <a:lnTo>
                    <a:pt x="37280" y="195839"/>
                  </a:lnTo>
                  <a:lnTo>
                    <a:pt x="64892" y="203337"/>
                  </a:lnTo>
                  <a:lnTo>
                    <a:pt x="92586" y="206687"/>
                  </a:lnTo>
                  <a:lnTo>
                    <a:pt x="122644" y="211147"/>
                  </a:lnTo>
                  <a:lnTo>
                    <a:pt x="151064" y="210130"/>
                  </a:lnTo>
                  <a:lnTo>
                    <a:pt x="177869" y="208700"/>
                  </a:lnTo>
                  <a:lnTo>
                    <a:pt x="221698" y="195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62"/>
            <p:cNvSpPr/>
            <p:nvPr/>
          </p:nvSpPr>
          <p:spPr>
            <a:xfrm>
              <a:off x="1881051" y="2423160"/>
              <a:ext cx="163287" cy="26127"/>
            </a:xfrm>
            <a:custGeom>
              <a:avLst/>
              <a:gdLst/>
              <a:ahLst/>
              <a:cxnLst/>
              <a:rect l="0" t="0" r="0" b="0"/>
              <a:pathLst>
                <a:path w="163287" h="26127">
                  <a:moveTo>
                    <a:pt x="0" y="26126"/>
                  </a:moveTo>
                  <a:lnTo>
                    <a:pt x="30740" y="22658"/>
                  </a:lnTo>
                  <a:lnTo>
                    <a:pt x="58618" y="20502"/>
                  </a:lnTo>
                  <a:lnTo>
                    <a:pt x="89860" y="12929"/>
                  </a:lnTo>
                  <a:lnTo>
                    <a:pt x="122097" y="8427"/>
                  </a:lnTo>
                  <a:lnTo>
                    <a:pt x="1632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63"/>
            <p:cNvSpPr/>
            <p:nvPr/>
          </p:nvSpPr>
          <p:spPr>
            <a:xfrm>
              <a:off x="1926771" y="2318657"/>
              <a:ext cx="169818" cy="32658"/>
            </a:xfrm>
            <a:custGeom>
              <a:avLst/>
              <a:gdLst/>
              <a:ahLst/>
              <a:cxnLst/>
              <a:rect l="0" t="0" r="0" b="0"/>
              <a:pathLst>
                <a:path w="169818" h="32658">
                  <a:moveTo>
                    <a:pt x="0" y="32657"/>
                  </a:moveTo>
                  <a:lnTo>
                    <a:pt x="6935" y="29190"/>
                  </a:lnTo>
                  <a:lnTo>
                    <a:pt x="27756" y="25552"/>
                  </a:lnTo>
                  <a:lnTo>
                    <a:pt x="56605" y="21517"/>
                  </a:lnTo>
                  <a:lnTo>
                    <a:pt x="83941" y="17304"/>
                  </a:lnTo>
                  <a:lnTo>
                    <a:pt x="110604" y="13013"/>
                  </a:lnTo>
                  <a:lnTo>
                    <a:pt x="134792" y="8686"/>
                  </a:lnTo>
                  <a:lnTo>
                    <a:pt x="1698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64"/>
            <p:cNvSpPr/>
            <p:nvPr/>
          </p:nvSpPr>
          <p:spPr>
            <a:xfrm>
              <a:off x="718457" y="2331720"/>
              <a:ext cx="346167" cy="276208"/>
            </a:xfrm>
            <a:custGeom>
              <a:avLst/>
              <a:gdLst/>
              <a:ahLst/>
              <a:cxnLst/>
              <a:rect l="0" t="0" r="0" b="0"/>
              <a:pathLst>
                <a:path w="346167" h="276208">
                  <a:moveTo>
                    <a:pt x="0" y="52251"/>
                  </a:moveTo>
                  <a:lnTo>
                    <a:pt x="23007" y="79747"/>
                  </a:lnTo>
                  <a:lnTo>
                    <a:pt x="44459" y="108644"/>
                  </a:lnTo>
                  <a:lnTo>
                    <a:pt x="56474" y="136451"/>
                  </a:lnTo>
                  <a:lnTo>
                    <a:pt x="66565" y="165011"/>
                  </a:lnTo>
                  <a:lnTo>
                    <a:pt x="74878" y="194519"/>
                  </a:lnTo>
                  <a:lnTo>
                    <a:pt x="79276" y="221647"/>
                  </a:lnTo>
                  <a:lnTo>
                    <a:pt x="87263" y="249885"/>
                  </a:lnTo>
                  <a:lnTo>
                    <a:pt x="103164" y="272034"/>
                  </a:lnTo>
                  <a:lnTo>
                    <a:pt x="105788" y="274973"/>
                  </a:lnTo>
                  <a:lnTo>
                    <a:pt x="110440" y="276207"/>
                  </a:lnTo>
                  <a:lnTo>
                    <a:pt x="129404" y="274476"/>
                  </a:lnTo>
                  <a:lnTo>
                    <a:pt x="140002" y="271245"/>
                  </a:lnTo>
                  <a:lnTo>
                    <a:pt x="149551" y="259648"/>
                  </a:lnTo>
                  <a:lnTo>
                    <a:pt x="161151" y="234655"/>
                  </a:lnTo>
                  <a:lnTo>
                    <a:pt x="168105" y="203670"/>
                  </a:lnTo>
                  <a:lnTo>
                    <a:pt x="173968" y="171371"/>
                  </a:lnTo>
                  <a:lnTo>
                    <a:pt x="176035" y="138771"/>
                  </a:lnTo>
                  <a:lnTo>
                    <a:pt x="176865" y="136783"/>
                  </a:lnTo>
                  <a:lnTo>
                    <a:pt x="178145" y="136183"/>
                  </a:lnTo>
                  <a:lnTo>
                    <a:pt x="179723" y="136508"/>
                  </a:lnTo>
                  <a:lnTo>
                    <a:pt x="183412" y="142676"/>
                  </a:lnTo>
                  <a:lnTo>
                    <a:pt x="199050" y="171269"/>
                  </a:lnTo>
                  <a:lnTo>
                    <a:pt x="215721" y="201256"/>
                  </a:lnTo>
                  <a:lnTo>
                    <a:pt x="237333" y="233520"/>
                  </a:lnTo>
                  <a:lnTo>
                    <a:pt x="262551" y="253053"/>
                  </a:lnTo>
                  <a:lnTo>
                    <a:pt x="277767" y="258826"/>
                  </a:lnTo>
                  <a:lnTo>
                    <a:pt x="294936" y="257069"/>
                  </a:lnTo>
                  <a:lnTo>
                    <a:pt x="305496" y="251897"/>
                  </a:lnTo>
                  <a:lnTo>
                    <a:pt x="324102" y="236750"/>
                  </a:lnTo>
                  <a:lnTo>
                    <a:pt x="329103" y="226416"/>
                  </a:lnTo>
                  <a:lnTo>
                    <a:pt x="335780" y="198576"/>
                  </a:lnTo>
                  <a:lnTo>
                    <a:pt x="338492" y="173661"/>
                  </a:lnTo>
                  <a:lnTo>
                    <a:pt x="339296" y="144427"/>
                  </a:lnTo>
                  <a:lnTo>
                    <a:pt x="339534" y="112784"/>
                  </a:lnTo>
                  <a:lnTo>
                    <a:pt x="339605" y="83895"/>
                  </a:lnTo>
                  <a:lnTo>
                    <a:pt x="339626" y="53483"/>
                  </a:lnTo>
                  <a:lnTo>
                    <a:pt x="340358" y="25616"/>
                  </a:lnTo>
                  <a:lnTo>
                    <a:pt x="34616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" name="SMARTInkShape-165"/>
          <p:cNvSpPr/>
          <p:nvPr/>
        </p:nvSpPr>
        <p:spPr>
          <a:xfrm>
            <a:off x="5796433" y="2196282"/>
            <a:ext cx="132182" cy="83188"/>
          </a:xfrm>
          <a:custGeom>
            <a:avLst/>
            <a:gdLst/>
            <a:ahLst/>
            <a:cxnLst/>
            <a:rect l="0" t="0" r="0" b="0"/>
            <a:pathLst>
              <a:path w="132182" h="83188">
                <a:moveTo>
                  <a:pt x="16538" y="24404"/>
                </a:moveTo>
                <a:lnTo>
                  <a:pt x="13071" y="27871"/>
                </a:lnTo>
                <a:lnTo>
                  <a:pt x="11369" y="31508"/>
                </a:lnTo>
                <a:lnTo>
                  <a:pt x="10087" y="63079"/>
                </a:lnTo>
                <a:lnTo>
                  <a:pt x="11511" y="66153"/>
                </a:lnTo>
                <a:lnTo>
                  <a:pt x="16965" y="71504"/>
                </a:lnTo>
                <a:lnTo>
                  <a:pt x="24227" y="74366"/>
                </a:lnTo>
                <a:lnTo>
                  <a:pt x="28196" y="75129"/>
                </a:lnTo>
                <a:lnTo>
                  <a:pt x="44183" y="72735"/>
                </a:lnTo>
                <a:lnTo>
                  <a:pt x="55774" y="67430"/>
                </a:lnTo>
                <a:lnTo>
                  <a:pt x="70739" y="57795"/>
                </a:lnTo>
                <a:lnTo>
                  <a:pt x="76913" y="49888"/>
                </a:lnTo>
                <a:lnTo>
                  <a:pt x="80877" y="36453"/>
                </a:lnTo>
                <a:lnTo>
                  <a:pt x="80476" y="33888"/>
                </a:lnTo>
                <a:lnTo>
                  <a:pt x="78096" y="29103"/>
                </a:lnTo>
                <a:lnTo>
                  <a:pt x="75720" y="28262"/>
                </a:lnTo>
                <a:lnTo>
                  <a:pt x="69209" y="29264"/>
                </a:lnTo>
                <a:lnTo>
                  <a:pt x="60850" y="33907"/>
                </a:lnTo>
                <a:lnTo>
                  <a:pt x="47762" y="46466"/>
                </a:lnTo>
                <a:lnTo>
                  <a:pt x="44929" y="51868"/>
                </a:lnTo>
                <a:lnTo>
                  <a:pt x="42862" y="76943"/>
                </a:lnTo>
                <a:lnTo>
                  <a:pt x="45699" y="79024"/>
                </a:lnTo>
                <a:lnTo>
                  <a:pt x="67239" y="82364"/>
                </a:lnTo>
                <a:lnTo>
                  <a:pt x="77534" y="82095"/>
                </a:lnTo>
                <a:lnTo>
                  <a:pt x="95571" y="77138"/>
                </a:lnTo>
                <a:lnTo>
                  <a:pt x="120724" y="62195"/>
                </a:lnTo>
                <a:lnTo>
                  <a:pt x="124528" y="53537"/>
                </a:lnTo>
                <a:lnTo>
                  <a:pt x="125544" y="48180"/>
                </a:lnTo>
                <a:lnTo>
                  <a:pt x="124042" y="43157"/>
                </a:lnTo>
                <a:lnTo>
                  <a:pt x="116569" y="33706"/>
                </a:lnTo>
                <a:lnTo>
                  <a:pt x="104055" y="28538"/>
                </a:lnTo>
                <a:lnTo>
                  <a:pt x="79303" y="25220"/>
                </a:lnTo>
                <a:lnTo>
                  <a:pt x="69592" y="28637"/>
                </a:lnTo>
                <a:lnTo>
                  <a:pt x="51531" y="42657"/>
                </a:lnTo>
                <a:lnTo>
                  <a:pt x="35439" y="63166"/>
                </a:lnTo>
                <a:lnTo>
                  <a:pt x="32196" y="70176"/>
                </a:lnTo>
                <a:lnTo>
                  <a:pt x="32782" y="73061"/>
                </a:lnTo>
                <a:lnTo>
                  <a:pt x="37304" y="78203"/>
                </a:lnTo>
                <a:lnTo>
                  <a:pt x="48023" y="80971"/>
                </a:lnTo>
                <a:lnTo>
                  <a:pt x="61011" y="81476"/>
                </a:lnTo>
                <a:lnTo>
                  <a:pt x="71622" y="79282"/>
                </a:lnTo>
                <a:lnTo>
                  <a:pt x="96158" y="67032"/>
                </a:lnTo>
                <a:lnTo>
                  <a:pt x="110225" y="53751"/>
                </a:lnTo>
                <a:lnTo>
                  <a:pt x="127613" y="28508"/>
                </a:lnTo>
                <a:lnTo>
                  <a:pt x="132181" y="14089"/>
                </a:lnTo>
                <a:lnTo>
                  <a:pt x="130645" y="10270"/>
                </a:lnTo>
                <a:lnTo>
                  <a:pt x="123132" y="4091"/>
                </a:lnTo>
                <a:lnTo>
                  <a:pt x="114471" y="862"/>
                </a:lnTo>
                <a:lnTo>
                  <a:pt x="110129" y="0"/>
                </a:lnTo>
                <a:lnTo>
                  <a:pt x="93617" y="2256"/>
                </a:lnTo>
                <a:lnTo>
                  <a:pt x="78403" y="10987"/>
                </a:lnTo>
                <a:lnTo>
                  <a:pt x="47442" y="36345"/>
                </a:lnTo>
                <a:lnTo>
                  <a:pt x="37549" y="52133"/>
                </a:lnTo>
                <a:lnTo>
                  <a:pt x="34899" y="58129"/>
                </a:lnTo>
                <a:lnTo>
                  <a:pt x="34585" y="62854"/>
                </a:lnTo>
                <a:lnTo>
                  <a:pt x="35826" y="66728"/>
                </a:lnTo>
                <a:lnTo>
                  <a:pt x="38105" y="70037"/>
                </a:lnTo>
                <a:lnTo>
                  <a:pt x="41076" y="72243"/>
                </a:lnTo>
                <a:lnTo>
                  <a:pt x="48248" y="74694"/>
                </a:lnTo>
                <a:lnTo>
                  <a:pt x="63913" y="76074"/>
                </a:lnTo>
                <a:lnTo>
                  <a:pt x="78875" y="73016"/>
                </a:lnTo>
                <a:lnTo>
                  <a:pt x="89034" y="67513"/>
                </a:lnTo>
                <a:lnTo>
                  <a:pt x="96640" y="57820"/>
                </a:lnTo>
                <a:lnTo>
                  <a:pt x="96790" y="53212"/>
                </a:lnTo>
                <a:lnTo>
                  <a:pt x="93088" y="42288"/>
                </a:lnTo>
                <a:lnTo>
                  <a:pt x="86604" y="34045"/>
                </a:lnTo>
                <a:lnTo>
                  <a:pt x="78884" y="28689"/>
                </a:lnTo>
                <a:lnTo>
                  <a:pt x="70615" y="26308"/>
                </a:lnTo>
                <a:lnTo>
                  <a:pt x="50865" y="28435"/>
                </a:lnTo>
                <a:lnTo>
                  <a:pt x="38810" y="35630"/>
                </a:lnTo>
                <a:lnTo>
                  <a:pt x="22711" y="54521"/>
                </a:lnTo>
                <a:lnTo>
                  <a:pt x="21379" y="58996"/>
                </a:lnTo>
                <a:lnTo>
                  <a:pt x="21835" y="67839"/>
                </a:lnTo>
                <a:lnTo>
                  <a:pt x="24423" y="71503"/>
                </a:lnTo>
                <a:lnTo>
                  <a:pt x="33105" y="77510"/>
                </a:lnTo>
                <a:lnTo>
                  <a:pt x="50233" y="81504"/>
                </a:lnTo>
                <a:lnTo>
                  <a:pt x="72564" y="79221"/>
                </a:lnTo>
                <a:lnTo>
                  <a:pt x="97565" y="70481"/>
                </a:lnTo>
                <a:lnTo>
                  <a:pt x="106979" y="62783"/>
                </a:lnTo>
                <a:lnTo>
                  <a:pt x="111163" y="53798"/>
                </a:lnTo>
                <a:lnTo>
                  <a:pt x="113022" y="42548"/>
                </a:lnTo>
                <a:lnTo>
                  <a:pt x="109978" y="32226"/>
                </a:lnTo>
                <a:lnTo>
                  <a:pt x="99664" y="17240"/>
                </a:lnTo>
                <a:lnTo>
                  <a:pt x="95178" y="15999"/>
                </a:lnTo>
                <a:lnTo>
                  <a:pt x="82454" y="16556"/>
                </a:lnTo>
                <a:lnTo>
                  <a:pt x="55846" y="27315"/>
                </a:lnTo>
                <a:lnTo>
                  <a:pt x="31560" y="39117"/>
                </a:lnTo>
                <a:lnTo>
                  <a:pt x="22489" y="46908"/>
                </a:lnTo>
                <a:lnTo>
                  <a:pt x="16039" y="55209"/>
                </a:lnTo>
                <a:lnTo>
                  <a:pt x="15480" y="59455"/>
                </a:lnTo>
                <a:lnTo>
                  <a:pt x="18728" y="68043"/>
                </a:lnTo>
                <a:lnTo>
                  <a:pt x="23075" y="72827"/>
                </a:lnTo>
                <a:lnTo>
                  <a:pt x="25250" y="74103"/>
                </a:lnTo>
                <a:lnTo>
                  <a:pt x="42181" y="75899"/>
                </a:lnTo>
                <a:lnTo>
                  <a:pt x="65582" y="69497"/>
                </a:lnTo>
                <a:lnTo>
                  <a:pt x="80499" y="61874"/>
                </a:lnTo>
                <a:lnTo>
                  <a:pt x="92983" y="51552"/>
                </a:lnTo>
                <a:lnTo>
                  <a:pt x="94353" y="46857"/>
                </a:lnTo>
                <a:lnTo>
                  <a:pt x="92003" y="35834"/>
                </a:lnTo>
                <a:lnTo>
                  <a:pt x="85990" y="24323"/>
                </a:lnTo>
                <a:lnTo>
                  <a:pt x="75951" y="18804"/>
                </a:lnTo>
                <a:lnTo>
                  <a:pt x="61087" y="14658"/>
                </a:lnTo>
                <a:lnTo>
                  <a:pt x="35222" y="13049"/>
                </a:lnTo>
                <a:lnTo>
                  <a:pt x="25326" y="15245"/>
                </a:lnTo>
                <a:lnTo>
                  <a:pt x="8740" y="27495"/>
                </a:lnTo>
                <a:lnTo>
                  <a:pt x="2187" y="36906"/>
                </a:lnTo>
                <a:lnTo>
                  <a:pt x="440" y="41447"/>
                </a:lnTo>
                <a:lnTo>
                  <a:pt x="0" y="45200"/>
                </a:lnTo>
                <a:lnTo>
                  <a:pt x="1447" y="51306"/>
                </a:lnTo>
                <a:lnTo>
                  <a:pt x="8380" y="56438"/>
                </a:lnTo>
                <a:lnTo>
                  <a:pt x="19443" y="60413"/>
                </a:lnTo>
                <a:lnTo>
                  <a:pt x="48265" y="62964"/>
                </a:lnTo>
                <a:lnTo>
                  <a:pt x="60392" y="62587"/>
                </a:lnTo>
                <a:lnTo>
                  <a:pt x="68202" y="60001"/>
                </a:lnTo>
                <a:lnTo>
                  <a:pt x="74092" y="54497"/>
                </a:lnTo>
                <a:lnTo>
                  <a:pt x="76679" y="50997"/>
                </a:lnTo>
                <a:lnTo>
                  <a:pt x="77678" y="47939"/>
                </a:lnTo>
                <a:lnTo>
                  <a:pt x="77618" y="45173"/>
                </a:lnTo>
                <a:lnTo>
                  <a:pt x="72308" y="32054"/>
                </a:lnTo>
                <a:lnTo>
                  <a:pt x="64547" y="25869"/>
                </a:lnTo>
                <a:lnTo>
                  <a:pt x="54567" y="21426"/>
                </a:lnTo>
                <a:lnTo>
                  <a:pt x="45294" y="19452"/>
                </a:lnTo>
                <a:lnTo>
                  <a:pt x="38268" y="20509"/>
                </a:lnTo>
                <a:lnTo>
                  <a:pt x="35379" y="21807"/>
                </a:lnTo>
                <a:lnTo>
                  <a:pt x="30234" y="29056"/>
                </a:lnTo>
                <a:lnTo>
                  <a:pt x="26253" y="39534"/>
                </a:lnTo>
                <a:lnTo>
                  <a:pt x="24485" y="51448"/>
                </a:lnTo>
                <a:lnTo>
                  <a:pt x="25634" y="60130"/>
                </a:lnTo>
                <a:lnTo>
                  <a:pt x="26956" y="63461"/>
                </a:lnTo>
                <a:lnTo>
                  <a:pt x="36167" y="69098"/>
                </a:lnTo>
                <a:lnTo>
                  <a:pt x="49936" y="73296"/>
                </a:lnTo>
                <a:lnTo>
                  <a:pt x="72557" y="74934"/>
                </a:lnTo>
                <a:lnTo>
                  <a:pt x="84011" y="72745"/>
                </a:lnTo>
                <a:lnTo>
                  <a:pt x="98619" y="63966"/>
                </a:lnTo>
                <a:lnTo>
                  <a:pt x="103819" y="56259"/>
                </a:lnTo>
                <a:lnTo>
                  <a:pt x="105205" y="52172"/>
                </a:lnTo>
                <a:lnTo>
                  <a:pt x="104811" y="43761"/>
                </a:lnTo>
                <a:lnTo>
                  <a:pt x="103689" y="39485"/>
                </a:lnTo>
                <a:lnTo>
                  <a:pt x="96638" y="30865"/>
                </a:lnTo>
                <a:lnTo>
                  <a:pt x="91710" y="26534"/>
                </a:lnTo>
                <a:lnTo>
                  <a:pt x="80428" y="21722"/>
                </a:lnTo>
                <a:lnTo>
                  <a:pt x="68882" y="20309"/>
                </a:lnTo>
                <a:lnTo>
                  <a:pt x="58913" y="22100"/>
                </a:lnTo>
                <a:lnTo>
                  <a:pt x="38206" y="34123"/>
                </a:lnTo>
                <a:lnTo>
                  <a:pt x="27861" y="45415"/>
                </a:lnTo>
                <a:lnTo>
                  <a:pt x="19893" y="60142"/>
                </a:lnTo>
                <a:lnTo>
                  <a:pt x="18775" y="63469"/>
                </a:lnTo>
                <a:lnTo>
                  <a:pt x="19481" y="66413"/>
                </a:lnTo>
                <a:lnTo>
                  <a:pt x="24136" y="71619"/>
                </a:lnTo>
                <a:lnTo>
                  <a:pt x="34917" y="78630"/>
                </a:lnTo>
                <a:lnTo>
                  <a:pt x="46961" y="79226"/>
                </a:lnTo>
                <a:lnTo>
                  <a:pt x="61266" y="76346"/>
                </a:lnTo>
                <a:lnTo>
                  <a:pt x="74880" y="70228"/>
                </a:lnTo>
                <a:lnTo>
                  <a:pt x="91318" y="55157"/>
                </a:lnTo>
                <a:lnTo>
                  <a:pt x="98445" y="43837"/>
                </a:lnTo>
                <a:lnTo>
                  <a:pt x="97994" y="40988"/>
                </a:lnTo>
                <a:lnTo>
                  <a:pt x="96243" y="38362"/>
                </a:lnTo>
                <a:lnTo>
                  <a:pt x="93623" y="35886"/>
                </a:lnTo>
                <a:lnTo>
                  <a:pt x="84906" y="33136"/>
                </a:lnTo>
                <a:lnTo>
                  <a:pt x="74501" y="32639"/>
                </a:lnTo>
                <a:lnTo>
                  <a:pt x="65038" y="34837"/>
                </a:lnTo>
                <a:lnTo>
                  <a:pt x="51551" y="43622"/>
                </a:lnTo>
                <a:lnTo>
                  <a:pt x="38363" y="58884"/>
                </a:lnTo>
                <a:lnTo>
                  <a:pt x="29601" y="8318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8" name="SMARTInkShape-Group29"/>
          <p:cNvGrpSpPr/>
          <p:nvPr/>
        </p:nvGrpSpPr>
        <p:grpSpPr>
          <a:xfrm>
            <a:off x="3959257" y="2253343"/>
            <a:ext cx="789011" cy="143400"/>
            <a:chOff x="3959257" y="2253343"/>
            <a:chExt cx="789011" cy="143400"/>
          </a:xfrm>
        </p:grpSpPr>
        <p:sp>
          <p:nvSpPr>
            <p:cNvPr id="33" name="SMARTInkShape-166"/>
            <p:cNvSpPr/>
            <p:nvPr/>
          </p:nvSpPr>
          <p:spPr>
            <a:xfrm>
              <a:off x="4043000" y="2253343"/>
              <a:ext cx="388777" cy="124098"/>
            </a:xfrm>
            <a:custGeom>
              <a:avLst/>
              <a:gdLst/>
              <a:ahLst/>
              <a:cxnLst/>
              <a:rect l="0" t="0" r="0" b="0"/>
              <a:pathLst>
                <a:path w="388777" h="124098">
                  <a:moveTo>
                    <a:pt x="385308" y="124097"/>
                  </a:moveTo>
                  <a:lnTo>
                    <a:pt x="388776" y="124097"/>
                  </a:lnTo>
                  <a:lnTo>
                    <a:pt x="388345" y="122645"/>
                  </a:lnTo>
                  <a:lnTo>
                    <a:pt x="373389" y="105915"/>
                  </a:lnTo>
                  <a:lnTo>
                    <a:pt x="342582" y="89578"/>
                  </a:lnTo>
                  <a:lnTo>
                    <a:pt x="314807" y="76128"/>
                  </a:lnTo>
                  <a:lnTo>
                    <a:pt x="285668" y="65730"/>
                  </a:lnTo>
                  <a:lnTo>
                    <a:pt x="260717" y="58906"/>
                  </a:lnTo>
                  <a:lnTo>
                    <a:pt x="229747" y="50098"/>
                  </a:lnTo>
                  <a:lnTo>
                    <a:pt x="216247" y="43550"/>
                  </a:lnTo>
                  <a:lnTo>
                    <a:pt x="212198" y="39192"/>
                  </a:lnTo>
                  <a:lnTo>
                    <a:pt x="211119" y="37014"/>
                  </a:lnTo>
                  <a:lnTo>
                    <a:pt x="211125" y="35561"/>
                  </a:lnTo>
                  <a:lnTo>
                    <a:pt x="211855" y="34593"/>
                  </a:lnTo>
                  <a:lnTo>
                    <a:pt x="213067" y="33948"/>
                  </a:lnTo>
                  <a:lnTo>
                    <a:pt x="208608" y="29360"/>
                  </a:lnTo>
                  <a:lnTo>
                    <a:pt x="204371" y="26105"/>
                  </a:lnTo>
                  <a:lnTo>
                    <a:pt x="182246" y="20552"/>
                  </a:lnTo>
                  <a:lnTo>
                    <a:pt x="151367" y="15666"/>
                  </a:lnTo>
                  <a:lnTo>
                    <a:pt x="135005" y="13347"/>
                  </a:lnTo>
                  <a:lnTo>
                    <a:pt x="118291" y="11075"/>
                  </a:lnTo>
                  <a:lnTo>
                    <a:pt x="86173" y="6615"/>
                  </a:lnTo>
                  <a:lnTo>
                    <a:pt x="54965" y="2940"/>
                  </a:lnTo>
                  <a:lnTo>
                    <a:pt x="24161" y="1306"/>
                  </a:lnTo>
                  <a:lnTo>
                    <a:pt x="0" y="3"/>
                  </a:lnTo>
                  <a:lnTo>
                    <a:pt x="64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67"/>
            <p:cNvSpPr/>
            <p:nvPr/>
          </p:nvSpPr>
          <p:spPr>
            <a:xfrm>
              <a:off x="4735286" y="2370909"/>
              <a:ext cx="6508" cy="25834"/>
            </a:xfrm>
            <a:custGeom>
              <a:avLst/>
              <a:gdLst/>
              <a:ahLst/>
              <a:cxnLst/>
              <a:rect l="0" t="0" r="0" b="0"/>
              <a:pathLst>
                <a:path w="6508" h="25834">
                  <a:moveTo>
                    <a:pt x="0" y="13062"/>
                  </a:moveTo>
                  <a:lnTo>
                    <a:pt x="5623" y="18686"/>
                  </a:lnTo>
                  <a:lnTo>
                    <a:pt x="6507" y="25833"/>
                  </a:lnTo>
                  <a:lnTo>
                    <a:pt x="2037" y="156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68"/>
            <p:cNvSpPr/>
            <p:nvPr/>
          </p:nvSpPr>
          <p:spPr>
            <a:xfrm>
              <a:off x="4364512" y="2318657"/>
              <a:ext cx="63797" cy="32658"/>
            </a:xfrm>
            <a:custGeom>
              <a:avLst/>
              <a:gdLst/>
              <a:ahLst/>
              <a:cxnLst/>
              <a:rect l="0" t="0" r="0" b="0"/>
              <a:pathLst>
                <a:path w="63797" h="32658">
                  <a:moveTo>
                    <a:pt x="63796" y="32657"/>
                  </a:moveTo>
                  <a:lnTo>
                    <a:pt x="31184" y="30722"/>
                  </a:lnTo>
                  <a:lnTo>
                    <a:pt x="1896" y="25580"/>
                  </a:lnTo>
                  <a:lnTo>
                    <a:pt x="758" y="24310"/>
                  </a:lnTo>
                  <a:lnTo>
                    <a:pt x="0" y="22738"/>
                  </a:lnTo>
                  <a:lnTo>
                    <a:pt x="220" y="21690"/>
                  </a:lnTo>
                  <a:lnTo>
                    <a:pt x="1092" y="20992"/>
                  </a:lnTo>
                  <a:lnTo>
                    <a:pt x="4784" y="19676"/>
                  </a:lnTo>
                  <a:lnTo>
                    <a:pt x="5012" y="13143"/>
                  </a:lnTo>
                  <a:lnTo>
                    <a:pt x="11545" y="13063"/>
                  </a:lnTo>
                  <a:lnTo>
                    <a:pt x="115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69"/>
            <p:cNvSpPr/>
            <p:nvPr/>
          </p:nvSpPr>
          <p:spPr>
            <a:xfrm>
              <a:off x="3959257" y="2312126"/>
              <a:ext cx="789011" cy="26126"/>
            </a:xfrm>
            <a:custGeom>
              <a:avLst/>
              <a:gdLst/>
              <a:ahLst/>
              <a:cxnLst/>
              <a:rect l="0" t="0" r="0" b="0"/>
              <a:pathLst>
                <a:path w="789011" h="26126">
                  <a:moveTo>
                    <a:pt x="776029" y="6531"/>
                  </a:moveTo>
                  <a:lnTo>
                    <a:pt x="788160" y="6531"/>
                  </a:lnTo>
                  <a:lnTo>
                    <a:pt x="788470" y="5805"/>
                  </a:lnTo>
                  <a:lnTo>
                    <a:pt x="789010" y="907"/>
                  </a:lnTo>
                  <a:lnTo>
                    <a:pt x="788312" y="605"/>
                  </a:lnTo>
                  <a:lnTo>
                    <a:pt x="777203" y="23"/>
                  </a:lnTo>
                  <a:lnTo>
                    <a:pt x="779844" y="7"/>
                  </a:lnTo>
                  <a:lnTo>
                    <a:pt x="750815" y="0"/>
                  </a:lnTo>
                  <a:lnTo>
                    <a:pt x="719131" y="0"/>
                  </a:lnTo>
                  <a:lnTo>
                    <a:pt x="687088" y="0"/>
                  </a:lnTo>
                  <a:lnTo>
                    <a:pt x="657253" y="0"/>
                  </a:lnTo>
                  <a:lnTo>
                    <a:pt x="625619" y="725"/>
                  </a:lnTo>
                  <a:lnTo>
                    <a:pt x="618949" y="3467"/>
                  </a:lnTo>
                  <a:lnTo>
                    <a:pt x="609696" y="3234"/>
                  </a:lnTo>
                  <a:lnTo>
                    <a:pt x="579402" y="189"/>
                  </a:lnTo>
                  <a:lnTo>
                    <a:pt x="549934" y="4"/>
                  </a:lnTo>
                  <a:lnTo>
                    <a:pt x="526020" y="5926"/>
                  </a:lnTo>
                  <a:lnTo>
                    <a:pt x="494916" y="6507"/>
                  </a:lnTo>
                  <a:lnTo>
                    <a:pt x="487036" y="6524"/>
                  </a:lnTo>
                  <a:lnTo>
                    <a:pt x="482366" y="8463"/>
                  </a:lnTo>
                  <a:lnTo>
                    <a:pt x="480106" y="9996"/>
                  </a:lnTo>
                  <a:lnTo>
                    <a:pt x="464733" y="12793"/>
                  </a:lnTo>
                  <a:lnTo>
                    <a:pt x="432111" y="13062"/>
                  </a:lnTo>
                  <a:lnTo>
                    <a:pt x="410540" y="13062"/>
                  </a:lnTo>
                  <a:lnTo>
                    <a:pt x="410292" y="18686"/>
                  </a:lnTo>
                  <a:lnTo>
                    <a:pt x="409559" y="18989"/>
                  </a:lnTo>
                  <a:lnTo>
                    <a:pt x="406808" y="19325"/>
                  </a:lnTo>
                  <a:lnTo>
                    <a:pt x="405785" y="18689"/>
                  </a:lnTo>
                  <a:lnTo>
                    <a:pt x="405102" y="17539"/>
                  </a:lnTo>
                  <a:lnTo>
                    <a:pt x="404647" y="16047"/>
                  </a:lnTo>
                  <a:lnTo>
                    <a:pt x="402892" y="15052"/>
                  </a:lnTo>
                  <a:lnTo>
                    <a:pt x="387712" y="13455"/>
                  </a:lnTo>
                  <a:lnTo>
                    <a:pt x="377021" y="12512"/>
                  </a:lnTo>
                  <a:lnTo>
                    <a:pt x="344960" y="7152"/>
                  </a:lnTo>
                  <a:lnTo>
                    <a:pt x="312355" y="6585"/>
                  </a:lnTo>
                  <a:lnTo>
                    <a:pt x="285175" y="6538"/>
                  </a:lnTo>
                  <a:lnTo>
                    <a:pt x="255319" y="6532"/>
                  </a:lnTo>
                  <a:lnTo>
                    <a:pt x="239051" y="4596"/>
                  </a:lnTo>
                  <a:lnTo>
                    <a:pt x="208245" y="403"/>
                  </a:lnTo>
                  <a:lnTo>
                    <a:pt x="180868" y="53"/>
                  </a:lnTo>
                  <a:lnTo>
                    <a:pt x="152113" y="4"/>
                  </a:lnTo>
                  <a:lnTo>
                    <a:pt x="121950" y="0"/>
                  </a:lnTo>
                  <a:lnTo>
                    <a:pt x="91364" y="0"/>
                  </a:lnTo>
                  <a:lnTo>
                    <a:pt x="60014" y="0"/>
                  </a:lnTo>
                  <a:lnTo>
                    <a:pt x="27843" y="0"/>
                  </a:lnTo>
                  <a:lnTo>
                    <a:pt x="0" y="0"/>
                  </a:lnTo>
                  <a:lnTo>
                    <a:pt x="322" y="725"/>
                  </a:lnTo>
                  <a:lnTo>
                    <a:pt x="24914" y="26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70"/>
            <p:cNvSpPr/>
            <p:nvPr/>
          </p:nvSpPr>
          <p:spPr>
            <a:xfrm>
              <a:off x="4359231" y="2331720"/>
              <a:ext cx="158430" cy="58783"/>
            </a:xfrm>
            <a:custGeom>
              <a:avLst/>
              <a:gdLst/>
              <a:ahLst/>
              <a:cxnLst/>
              <a:rect l="0" t="0" r="0" b="0"/>
              <a:pathLst>
                <a:path w="158430" h="58783">
                  <a:moveTo>
                    <a:pt x="3763" y="0"/>
                  </a:moveTo>
                  <a:lnTo>
                    <a:pt x="3763" y="9997"/>
                  </a:lnTo>
                  <a:lnTo>
                    <a:pt x="1828" y="13635"/>
                  </a:lnTo>
                  <a:lnTo>
                    <a:pt x="296" y="15622"/>
                  </a:lnTo>
                  <a:lnTo>
                    <a:pt x="0" y="17671"/>
                  </a:lnTo>
                  <a:lnTo>
                    <a:pt x="1607" y="21884"/>
                  </a:lnTo>
                  <a:lnTo>
                    <a:pt x="23928" y="31804"/>
                  </a:lnTo>
                  <a:lnTo>
                    <a:pt x="46108" y="37842"/>
                  </a:lnTo>
                  <a:lnTo>
                    <a:pt x="71206" y="43670"/>
                  </a:lnTo>
                  <a:lnTo>
                    <a:pt x="99294" y="51098"/>
                  </a:lnTo>
                  <a:lnTo>
                    <a:pt x="124840" y="55368"/>
                  </a:lnTo>
                  <a:lnTo>
                    <a:pt x="157385" y="58483"/>
                  </a:lnTo>
                  <a:lnTo>
                    <a:pt x="158429" y="58583"/>
                  </a:lnTo>
                  <a:lnTo>
                    <a:pt x="127438" y="58765"/>
                  </a:lnTo>
                  <a:lnTo>
                    <a:pt x="97888" y="58780"/>
                  </a:lnTo>
                  <a:lnTo>
                    <a:pt x="75362" y="58782"/>
                  </a:lnTo>
                  <a:lnTo>
                    <a:pt x="69935" y="56847"/>
                  </a:lnTo>
                  <a:lnTo>
                    <a:pt x="67472" y="55315"/>
                  </a:lnTo>
                  <a:lnTo>
                    <a:pt x="42952" y="522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9" name="SMARTInkShape-171"/>
          <p:cNvSpPr/>
          <p:nvPr/>
        </p:nvSpPr>
        <p:spPr>
          <a:xfrm>
            <a:off x="2573746" y="2161903"/>
            <a:ext cx="3239226" cy="220690"/>
          </a:xfrm>
          <a:custGeom>
            <a:avLst/>
            <a:gdLst/>
            <a:ahLst/>
            <a:cxnLst/>
            <a:rect l="0" t="0" r="0" b="0"/>
            <a:pathLst>
              <a:path w="3239226" h="220690">
                <a:moveTo>
                  <a:pt x="3239225" y="97971"/>
                </a:moveTo>
                <a:lnTo>
                  <a:pt x="3230134" y="97971"/>
                </a:lnTo>
                <a:lnTo>
                  <a:pt x="3205363" y="108400"/>
                </a:lnTo>
                <a:lnTo>
                  <a:pt x="3177344" y="118801"/>
                </a:lnTo>
                <a:lnTo>
                  <a:pt x="3151060" y="123253"/>
                </a:lnTo>
                <a:lnTo>
                  <a:pt x="3120371" y="128956"/>
                </a:lnTo>
                <a:lnTo>
                  <a:pt x="3095153" y="132068"/>
                </a:lnTo>
                <a:lnTo>
                  <a:pt x="3067359" y="135651"/>
                </a:lnTo>
                <a:lnTo>
                  <a:pt x="3038079" y="136713"/>
                </a:lnTo>
                <a:lnTo>
                  <a:pt x="3011019" y="137027"/>
                </a:lnTo>
                <a:lnTo>
                  <a:pt x="2984617" y="139056"/>
                </a:lnTo>
                <a:lnTo>
                  <a:pt x="2956473" y="142318"/>
                </a:lnTo>
                <a:lnTo>
                  <a:pt x="2925154" y="143284"/>
                </a:lnTo>
                <a:lnTo>
                  <a:pt x="2892892" y="143571"/>
                </a:lnTo>
                <a:lnTo>
                  <a:pt x="2860353" y="143655"/>
                </a:lnTo>
                <a:lnTo>
                  <a:pt x="2829666" y="143681"/>
                </a:lnTo>
                <a:lnTo>
                  <a:pt x="2800253" y="141753"/>
                </a:lnTo>
                <a:lnTo>
                  <a:pt x="2768557" y="138521"/>
                </a:lnTo>
                <a:lnTo>
                  <a:pt x="2736186" y="137563"/>
                </a:lnTo>
                <a:lnTo>
                  <a:pt x="2713755" y="137339"/>
                </a:lnTo>
                <a:lnTo>
                  <a:pt x="2689272" y="137239"/>
                </a:lnTo>
                <a:lnTo>
                  <a:pt x="2657942" y="137184"/>
                </a:lnTo>
                <a:lnTo>
                  <a:pt x="2635437" y="137170"/>
                </a:lnTo>
                <a:lnTo>
                  <a:pt x="2610920" y="137164"/>
                </a:lnTo>
                <a:lnTo>
                  <a:pt x="2585511" y="137162"/>
                </a:lnTo>
                <a:lnTo>
                  <a:pt x="2553658" y="137160"/>
                </a:lnTo>
                <a:lnTo>
                  <a:pt x="2531032" y="137160"/>
                </a:lnTo>
                <a:lnTo>
                  <a:pt x="2507187" y="137160"/>
                </a:lnTo>
                <a:lnTo>
                  <a:pt x="2484494" y="137160"/>
                </a:lnTo>
                <a:lnTo>
                  <a:pt x="2462312" y="137160"/>
                </a:lnTo>
                <a:lnTo>
                  <a:pt x="2440359" y="137160"/>
                </a:lnTo>
                <a:lnTo>
                  <a:pt x="2418507" y="137160"/>
                </a:lnTo>
                <a:lnTo>
                  <a:pt x="2396699" y="137160"/>
                </a:lnTo>
                <a:lnTo>
                  <a:pt x="2374912" y="137160"/>
                </a:lnTo>
                <a:lnTo>
                  <a:pt x="2353134" y="137160"/>
                </a:lnTo>
                <a:lnTo>
                  <a:pt x="2331359" y="137160"/>
                </a:lnTo>
                <a:lnTo>
                  <a:pt x="2309587" y="137160"/>
                </a:lnTo>
                <a:lnTo>
                  <a:pt x="2277654" y="137160"/>
                </a:lnTo>
                <a:lnTo>
                  <a:pt x="2248760" y="136434"/>
                </a:lnTo>
                <a:lnTo>
                  <a:pt x="2218265" y="132671"/>
                </a:lnTo>
                <a:lnTo>
                  <a:pt x="2189797" y="131234"/>
                </a:lnTo>
                <a:lnTo>
                  <a:pt x="2159430" y="130808"/>
                </a:lnTo>
                <a:lnTo>
                  <a:pt x="2130999" y="130682"/>
                </a:lnTo>
                <a:lnTo>
                  <a:pt x="2100643" y="130644"/>
                </a:lnTo>
                <a:lnTo>
                  <a:pt x="2072941" y="130633"/>
                </a:lnTo>
                <a:lnTo>
                  <a:pt x="2045622" y="130630"/>
                </a:lnTo>
                <a:lnTo>
                  <a:pt x="2015594" y="129903"/>
                </a:lnTo>
                <a:lnTo>
                  <a:pt x="1987991" y="126140"/>
                </a:lnTo>
                <a:lnTo>
                  <a:pt x="1960701" y="124702"/>
                </a:lnTo>
                <a:lnTo>
                  <a:pt x="1930683" y="124276"/>
                </a:lnTo>
                <a:lnTo>
                  <a:pt x="1903082" y="124150"/>
                </a:lnTo>
                <a:lnTo>
                  <a:pt x="1876518" y="124113"/>
                </a:lnTo>
                <a:lnTo>
                  <a:pt x="1849536" y="124102"/>
                </a:lnTo>
                <a:lnTo>
                  <a:pt x="1819610" y="124098"/>
                </a:lnTo>
                <a:lnTo>
                  <a:pt x="1791310" y="124097"/>
                </a:lnTo>
                <a:lnTo>
                  <a:pt x="1760992" y="124097"/>
                </a:lnTo>
                <a:lnTo>
                  <a:pt x="1733301" y="124097"/>
                </a:lnTo>
                <a:lnTo>
                  <a:pt x="1705986" y="124097"/>
                </a:lnTo>
                <a:lnTo>
                  <a:pt x="1675960" y="123371"/>
                </a:lnTo>
                <a:lnTo>
                  <a:pt x="1647631" y="119608"/>
                </a:lnTo>
                <a:lnTo>
                  <a:pt x="1617304" y="118171"/>
                </a:lnTo>
                <a:lnTo>
                  <a:pt x="1589611" y="117745"/>
                </a:lnTo>
                <a:lnTo>
                  <a:pt x="1562295" y="117619"/>
                </a:lnTo>
                <a:lnTo>
                  <a:pt x="1532269" y="117581"/>
                </a:lnTo>
                <a:lnTo>
                  <a:pt x="1503939" y="116845"/>
                </a:lnTo>
                <a:lnTo>
                  <a:pt x="1473612" y="113078"/>
                </a:lnTo>
                <a:lnTo>
                  <a:pt x="1445920" y="111640"/>
                </a:lnTo>
                <a:lnTo>
                  <a:pt x="1419329" y="111213"/>
                </a:lnTo>
                <a:lnTo>
                  <a:pt x="1392340" y="110361"/>
                </a:lnTo>
                <a:lnTo>
                  <a:pt x="1362411" y="106561"/>
                </a:lnTo>
                <a:lnTo>
                  <a:pt x="1334110" y="105113"/>
                </a:lnTo>
                <a:lnTo>
                  <a:pt x="1303792" y="104683"/>
                </a:lnTo>
                <a:lnTo>
                  <a:pt x="1276101" y="103831"/>
                </a:lnTo>
                <a:lnTo>
                  <a:pt x="1248786" y="100030"/>
                </a:lnTo>
                <a:lnTo>
                  <a:pt x="1218760" y="98581"/>
                </a:lnTo>
                <a:lnTo>
                  <a:pt x="1191156" y="97426"/>
                </a:lnTo>
                <a:lnTo>
                  <a:pt x="1163867" y="93536"/>
                </a:lnTo>
                <a:lnTo>
                  <a:pt x="1133849" y="92061"/>
                </a:lnTo>
                <a:lnTo>
                  <a:pt x="1105522" y="90898"/>
                </a:lnTo>
                <a:lnTo>
                  <a:pt x="1074469" y="87005"/>
                </a:lnTo>
                <a:lnTo>
                  <a:pt x="1043014" y="85530"/>
                </a:lnTo>
                <a:lnTo>
                  <a:pt x="1014986" y="85093"/>
                </a:lnTo>
                <a:lnTo>
                  <a:pt x="987571" y="84237"/>
                </a:lnTo>
                <a:lnTo>
                  <a:pt x="956790" y="80436"/>
                </a:lnTo>
                <a:lnTo>
                  <a:pt x="924689" y="78987"/>
                </a:lnTo>
                <a:lnTo>
                  <a:pt x="892196" y="78558"/>
                </a:lnTo>
                <a:lnTo>
                  <a:pt x="859587" y="77705"/>
                </a:lnTo>
                <a:lnTo>
                  <a:pt x="827671" y="73904"/>
                </a:lnTo>
                <a:lnTo>
                  <a:pt x="798780" y="72455"/>
                </a:lnTo>
                <a:lnTo>
                  <a:pt x="767562" y="72026"/>
                </a:lnTo>
                <a:lnTo>
                  <a:pt x="735331" y="71899"/>
                </a:lnTo>
                <a:lnTo>
                  <a:pt x="702801" y="71861"/>
                </a:lnTo>
                <a:lnTo>
                  <a:pt x="670907" y="71850"/>
                </a:lnTo>
                <a:lnTo>
                  <a:pt x="642024" y="71847"/>
                </a:lnTo>
                <a:lnTo>
                  <a:pt x="610807" y="71846"/>
                </a:lnTo>
                <a:lnTo>
                  <a:pt x="579303" y="71845"/>
                </a:lnTo>
                <a:lnTo>
                  <a:pt x="550535" y="71845"/>
                </a:lnTo>
                <a:lnTo>
                  <a:pt x="520079" y="71845"/>
                </a:lnTo>
                <a:lnTo>
                  <a:pt x="492347" y="71845"/>
                </a:lnTo>
                <a:lnTo>
                  <a:pt x="465746" y="71845"/>
                </a:lnTo>
                <a:lnTo>
                  <a:pt x="438753" y="72571"/>
                </a:lnTo>
                <a:lnTo>
                  <a:pt x="408823" y="76334"/>
                </a:lnTo>
                <a:lnTo>
                  <a:pt x="381973" y="77772"/>
                </a:lnTo>
                <a:lnTo>
                  <a:pt x="351093" y="78257"/>
                </a:lnTo>
                <a:lnTo>
                  <a:pt x="320722" y="78353"/>
                </a:lnTo>
                <a:lnTo>
                  <a:pt x="288543" y="78372"/>
                </a:lnTo>
                <a:lnTo>
                  <a:pt x="256169" y="78376"/>
                </a:lnTo>
                <a:lnTo>
                  <a:pt x="235303" y="80312"/>
                </a:lnTo>
                <a:lnTo>
                  <a:pt x="208748" y="84000"/>
                </a:lnTo>
                <a:lnTo>
                  <a:pt x="178678" y="81172"/>
                </a:lnTo>
                <a:lnTo>
                  <a:pt x="152593" y="79205"/>
                </a:lnTo>
                <a:lnTo>
                  <a:pt x="127608" y="78622"/>
                </a:lnTo>
                <a:lnTo>
                  <a:pt x="101820" y="78450"/>
                </a:lnTo>
                <a:lnTo>
                  <a:pt x="72610" y="78387"/>
                </a:lnTo>
                <a:lnTo>
                  <a:pt x="42221" y="78378"/>
                </a:lnTo>
                <a:lnTo>
                  <a:pt x="25893" y="78377"/>
                </a:lnTo>
                <a:lnTo>
                  <a:pt x="25774" y="84000"/>
                </a:lnTo>
                <a:lnTo>
                  <a:pt x="36919" y="95158"/>
                </a:lnTo>
                <a:lnTo>
                  <a:pt x="67400" y="116115"/>
                </a:lnTo>
                <a:lnTo>
                  <a:pt x="94463" y="144360"/>
                </a:lnTo>
                <a:lnTo>
                  <a:pt x="125854" y="172383"/>
                </a:lnTo>
                <a:lnTo>
                  <a:pt x="158323" y="197327"/>
                </a:lnTo>
                <a:lnTo>
                  <a:pt x="189666" y="217412"/>
                </a:lnTo>
                <a:lnTo>
                  <a:pt x="193828" y="220689"/>
                </a:lnTo>
                <a:lnTo>
                  <a:pt x="194411" y="220423"/>
                </a:lnTo>
                <a:lnTo>
                  <a:pt x="195061" y="218192"/>
                </a:lnTo>
                <a:lnTo>
                  <a:pt x="182976" y="190654"/>
                </a:lnTo>
                <a:lnTo>
                  <a:pt x="162696" y="162087"/>
                </a:lnTo>
                <a:lnTo>
                  <a:pt x="140395" y="134959"/>
                </a:lnTo>
                <a:lnTo>
                  <a:pt x="113752" y="107680"/>
                </a:lnTo>
                <a:lnTo>
                  <a:pt x="84091" y="79870"/>
                </a:lnTo>
                <a:lnTo>
                  <a:pt x="58330" y="61255"/>
                </a:lnTo>
                <a:lnTo>
                  <a:pt x="27788" y="43601"/>
                </a:lnTo>
                <a:lnTo>
                  <a:pt x="863" y="26892"/>
                </a:lnTo>
                <a:lnTo>
                  <a:pt x="181" y="24531"/>
                </a:lnTo>
                <a:lnTo>
                  <a:pt x="0" y="22885"/>
                </a:lnTo>
                <a:lnTo>
                  <a:pt x="604" y="22514"/>
                </a:lnTo>
                <a:lnTo>
                  <a:pt x="6375" y="24733"/>
                </a:lnTo>
                <a:lnTo>
                  <a:pt x="22679" y="24987"/>
                </a:lnTo>
                <a:lnTo>
                  <a:pt x="49120" y="21515"/>
                </a:lnTo>
                <a:lnTo>
                  <a:pt x="77113" y="20163"/>
                </a:lnTo>
                <a:lnTo>
                  <a:pt x="100110" y="19847"/>
                </a:lnTo>
                <a:lnTo>
                  <a:pt x="127136" y="16202"/>
                </a:lnTo>
                <a:lnTo>
                  <a:pt x="155047" y="12957"/>
                </a:lnTo>
                <a:lnTo>
                  <a:pt x="181096" y="8016"/>
                </a:lnTo>
                <a:lnTo>
                  <a:pt x="208221" y="5036"/>
                </a:lnTo>
                <a:lnTo>
                  <a:pt x="236459" y="995"/>
                </a:lnTo>
                <a:lnTo>
                  <a:pt x="273957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5" name="SMARTInkShape-Group31"/>
          <p:cNvGrpSpPr/>
          <p:nvPr/>
        </p:nvGrpSpPr>
        <p:grpSpPr>
          <a:xfrm>
            <a:off x="3899263" y="1992086"/>
            <a:ext cx="1260567" cy="254727"/>
            <a:chOff x="3899263" y="1992086"/>
            <a:chExt cx="1260567" cy="254727"/>
          </a:xfrm>
        </p:grpSpPr>
        <p:sp>
          <p:nvSpPr>
            <p:cNvPr id="40" name="SMARTInkShape-172"/>
            <p:cNvSpPr/>
            <p:nvPr/>
          </p:nvSpPr>
          <p:spPr>
            <a:xfrm>
              <a:off x="3899263" y="1992086"/>
              <a:ext cx="32658" cy="222069"/>
            </a:xfrm>
            <a:custGeom>
              <a:avLst/>
              <a:gdLst/>
              <a:ahLst/>
              <a:cxnLst/>
              <a:rect l="0" t="0" r="0" b="0"/>
              <a:pathLst>
                <a:path w="32658" h="222069">
                  <a:moveTo>
                    <a:pt x="32657" y="0"/>
                  </a:moveTo>
                  <a:lnTo>
                    <a:pt x="31932" y="17081"/>
                  </a:lnTo>
                  <a:lnTo>
                    <a:pt x="27034" y="49716"/>
                  </a:lnTo>
                  <a:lnTo>
                    <a:pt x="22927" y="78029"/>
                  </a:lnTo>
                  <a:lnTo>
                    <a:pt x="17115" y="105931"/>
                  </a:lnTo>
                  <a:lnTo>
                    <a:pt x="10796" y="136051"/>
                  </a:lnTo>
                  <a:lnTo>
                    <a:pt x="4327" y="161021"/>
                  </a:lnTo>
                  <a:lnTo>
                    <a:pt x="0" y="2220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73"/>
            <p:cNvSpPr/>
            <p:nvPr/>
          </p:nvSpPr>
          <p:spPr>
            <a:xfrm>
              <a:off x="4018188" y="2018212"/>
              <a:ext cx="179710" cy="175312"/>
            </a:xfrm>
            <a:custGeom>
              <a:avLst/>
              <a:gdLst/>
              <a:ahLst/>
              <a:cxnLst/>
              <a:rect l="0" t="0" r="0" b="0"/>
              <a:pathLst>
                <a:path w="179710" h="175312">
                  <a:moveTo>
                    <a:pt x="31298" y="0"/>
                  </a:moveTo>
                  <a:lnTo>
                    <a:pt x="29363" y="32611"/>
                  </a:lnTo>
                  <a:lnTo>
                    <a:pt x="18740" y="62241"/>
                  </a:lnTo>
                  <a:lnTo>
                    <a:pt x="10321" y="87465"/>
                  </a:lnTo>
                  <a:lnTo>
                    <a:pt x="1700" y="116780"/>
                  </a:lnTo>
                  <a:lnTo>
                    <a:pt x="0" y="130279"/>
                  </a:lnTo>
                  <a:lnTo>
                    <a:pt x="5978" y="153586"/>
                  </a:lnTo>
                  <a:lnTo>
                    <a:pt x="14964" y="164538"/>
                  </a:lnTo>
                  <a:lnTo>
                    <a:pt x="26216" y="171099"/>
                  </a:lnTo>
                  <a:lnTo>
                    <a:pt x="51178" y="175311"/>
                  </a:lnTo>
                  <a:lnTo>
                    <a:pt x="72506" y="174105"/>
                  </a:lnTo>
                  <a:lnTo>
                    <a:pt x="88075" y="170271"/>
                  </a:lnTo>
                  <a:lnTo>
                    <a:pt x="117745" y="155983"/>
                  </a:lnTo>
                  <a:lnTo>
                    <a:pt x="140853" y="141527"/>
                  </a:lnTo>
                  <a:lnTo>
                    <a:pt x="164698" y="117138"/>
                  </a:lnTo>
                  <a:lnTo>
                    <a:pt x="175407" y="97844"/>
                  </a:lnTo>
                  <a:lnTo>
                    <a:pt x="179709" y="78339"/>
                  </a:lnTo>
                  <a:lnTo>
                    <a:pt x="177517" y="51836"/>
                  </a:lnTo>
                  <a:lnTo>
                    <a:pt x="170307" y="37310"/>
                  </a:lnTo>
                  <a:lnTo>
                    <a:pt x="159845" y="26742"/>
                  </a:lnTo>
                  <a:lnTo>
                    <a:pt x="147938" y="19626"/>
                  </a:lnTo>
                  <a:lnTo>
                    <a:pt x="128995" y="15007"/>
                  </a:lnTo>
                  <a:lnTo>
                    <a:pt x="103089" y="18661"/>
                  </a:lnTo>
                  <a:lnTo>
                    <a:pt x="57423" y="39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74"/>
            <p:cNvSpPr/>
            <p:nvPr/>
          </p:nvSpPr>
          <p:spPr>
            <a:xfrm>
              <a:off x="4282038" y="2044337"/>
              <a:ext cx="172892" cy="172496"/>
            </a:xfrm>
            <a:custGeom>
              <a:avLst/>
              <a:gdLst/>
              <a:ahLst/>
              <a:cxnLst/>
              <a:rect l="0" t="0" r="0" b="0"/>
              <a:pathLst>
                <a:path w="172892" h="172496">
                  <a:moveTo>
                    <a:pt x="94019" y="6532"/>
                  </a:moveTo>
                  <a:lnTo>
                    <a:pt x="70214" y="33804"/>
                  </a:lnTo>
                  <a:lnTo>
                    <a:pt x="41214" y="62231"/>
                  </a:lnTo>
                  <a:lnTo>
                    <a:pt x="19000" y="90831"/>
                  </a:lnTo>
                  <a:lnTo>
                    <a:pt x="5850" y="117445"/>
                  </a:lnTo>
                  <a:lnTo>
                    <a:pt x="0" y="136399"/>
                  </a:lnTo>
                  <a:lnTo>
                    <a:pt x="949" y="146740"/>
                  </a:lnTo>
                  <a:lnTo>
                    <a:pt x="9596" y="158109"/>
                  </a:lnTo>
                  <a:lnTo>
                    <a:pt x="15965" y="164189"/>
                  </a:lnTo>
                  <a:lnTo>
                    <a:pt x="38525" y="170944"/>
                  </a:lnTo>
                  <a:lnTo>
                    <a:pt x="65001" y="172495"/>
                  </a:lnTo>
                  <a:lnTo>
                    <a:pt x="96227" y="165934"/>
                  </a:lnTo>
                  <a:lnTo>
                    <a:pt x="123137" y="157619"/>
                  </a:lnTo>
                  <a:lnTo>
                    <a:pt x="155401" y="133350"/>
                  </a:lnTo>
                  <a:lnTo>
                    <a:pt x="169699" y="116437"/>
                  </a:lnTo>
                  <a:lnTo>
                    <a:pt x="172891" y="96260"/>
                  </a:lnTo>
                  <a:lnTo>
                    <a:pt x="170608" y="64082"/>
                  </a:lnTo>
                  <a:lnTo>
                    <a:pt x="165796" y="48075"/>
                  </a:lnTo>
                  <a:lnTo>
                    <a:pt x="150121" y="26824"/>
                  </a:lnTo>
                  <a:lnTo>
                    <a:pt x="1201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75"/>
            <p:cNvSpPr/>
            <p:nvPr/>
          </p:nvSpPr>
          <p:spPr>
            <a:xfrm>
              <a:off x="4498710" y="2037806"/>
              <a:ext cx="175979" cy="160199"/>
            </a:xfrm>
            <a:custGeom>
              <a:avLst/>
              <a:gdLst/>
              <a:ahLst/>
              <a:cxnLst/>
              <a:rect l="0" t="0" r="0" b="0"/>
              <a:pathLst>
                <a:path w="175979" h="160199">
                  <a:moveTo>
                    <a:pt x="79821" y="0"/>
                  </a:moveTo>
                  <a:lnTo>
                    <a:pt x="79821" y="3467"/>
                  </a:lnTo>
                  <a:lnTo>
                    <a:pt x="50888" y="36010"/>
                  </a:lnTo>
                  <a:lnTo>
                    <a:pt x="27016" y="64471"/>
                  </a:lnTo>
                  <a:lnTo>
                    <a:pt x="11682" y="84659"/>
                  </a:lnTo>
                  <a:lnTo>
                    <a:pt x="0" y="110985"/>
                  </a:lnTo>
                  <a:lnTo>
                    <a:pt x="1044" y="127945"/>
                  </a:lnTo>
                  <a:lnTo>
                    <a:pt x="6346" y="144676"/>
                  </a:lnTo>
                  <a:lnTo>
                    <a:pt x="13541" y="154531"/>
                  </a:lnTo>
                  <a:lnTo>
                    <a:pt x="29318" y="159394"/>
                  </a:lnTo>
                  <a:lnTo>
                    <a:pt x="60745" y="160198"/>
                  </a:lnTo>
                  <a:lnTo>
                    <a:pt x="89167" y="155839"/>
                  </a:lnTo>
                  <a:lnTo>
                    <a:pt x="105021" y="150542"/>
                  </a:lnTo>
                  <a:lnTo>
                    <a:pt x="136916" y="131336"/>
                  </a:lnTo>
                  <a:lnTo>
                    <a:pt x="155763" y="115840"/>
                  </a:lnTo>
                  <a:lnTo>
                    <a:pt x="168605" y="97460"/>
                  </a:lnTo>
                  <a:lnTo>
                    <a:pt x="173710" y="84681"/>
                  </a:lnTo>
                  <a:lnTo>
                    <a:pt x="175978" y="71744"/>
                  </a:lnTo>
                  <a:lnTo>
                    <a:pt x="173788" y="52221"/>
                  </a:lnTo>
                  <a:lnTo>
                    <a:pt x="165076" y="32648"/>
                  </a:lnTo>
                  <a:lnTo>
                    <a:pt x="153302" y="16527"/>
                  </a:lnTo>
                  <a:lnTo>
                    <a:pt x="141024" y="9039"/>
                  </a:lnTo>
                  <a:lnTo>
                    <a:pt x="125891" y="4017"/>
                  </a:lnTo>
                  <a:lnTo>
                    <a:pt x="101777" y="1916"/>
                  </a:lnTo>
                  <a:lnTo>
                    <a:pt x="69886" y="5404"/>
                  </a:lnTo>
                  <a:lnTo>
                    <a:pt x="40633" y="6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76"/>
            <p:cNvSpPr/>
            <p:nvPr/>
          </p:nvSpPr>
          <p:spPr>
            <a:xfrm>
              <a:off x="4794069" y="2098369"/>
              <a:ext cx="365761" cy="148444"/>
            </a:xfrm>
            <a:custGeom>
              <a:avLst/>
              <a:gdLst/>
              <a:ahLst/>
              <a:cxnLst/>
              <a:rect l="0" t="0" r="0" b="0"/>
              <a:pathLst>
                <a:path w="365761" h="148444">
                  <a:moveTo>
                    <a:pt x="0" y="50471"/>
                  </a:moveTo>
                  <a:lnTo>
                    <a:pt x="0" y="81004"/>
                  </a:lnTo>
                  <a:lnTo>
                    <a:pt x="0" y="88957"/>
                  </a:lnTo>
                  <a:lnTo>
                    <a:pt x="1934" y="94911"/>
                  </a:lnTo>
                  <a:lnTo>
                    <a:pt x="4488" y="99976"/>
                  </a:lnTo>
                  <a:lnTo>
                    <a:pt x="5623" y="104647"/>
                  </a:lnTo>
                  <a:lnTo>
                    <a:pt x="5925" y="104731"/>
                  </a:lnTo>
                  <a:lnTo>
                    <a:pt x="8430" y="75504"/>
                  </a:lnTo>
                  <a:lnTo>
                    <a:pt x="13904" y="49010"/>
                  </a:lnTo>
                  <a:lnTo>
                    <a:pt x="31164" y="26617"/>
                  </a:lnTo>
                  <a:lnTo>
                    <a:pt x="43745" y="16955"/>
                  </a:lnTo>
                  <a:lnTo>
                    <a:pt x="58146" y="15739"/>
                  </a:lnTo>
                  <a:lnTo>
                    <a:pt x="86556" y="20871"/>
                  </a:lnTo>
                  <a:lnTo>
                    <a:pt x="101524" y="30251"/>
                  </a:lnTo>
                  <a:lnTo>
                    <a:pt x="111683" y="42222"/>
                  </a:lnTo>
                  <a:lnTo>
                    <a:pt x="125831" y="72634"/>
                  </a:lnTo>
                  <a:lnTo>
                    <a:pt x="141334" y="104462"/>
                  </a:lnTo>
                  <a:lnTo>
                    <a:pt x="143225" y="108307"/>
                  </a:lnTo>
                  <a:lnTo>
                    <a:pt x="152670" y="82009"/>
                  </a:lnTo>
                  <a:lnTo>
                    <a:pt x="164655" y="49766"/>
                  </a:lnTo>
                  <a:lnTo>
                    <a:pt x="175222" y="30668"/>
                  </a:lnTo>
                  <a:lnTo>
                    <a:pt x="194479" y="14688"/>
                  </a:lnTo>
                  <a:lnTo>
                    <a:pt x="215103" y="4228"/>
                  </a:lnTo>
                  <a:lnTo>
                    <a:pt x="238470" y="0"/>
                  </a:lnTo>
                  <a:lnTo>
                    <a:pt x="267157" y="3786"/>
                  </a:lnTo>
                  <a:lnTo>
                    <a:pt x="293789" y="13457"/>
                  </a:lnTo>
                  <a:lnTo>
                    <a:pt x="316548" y="29129"/>
                  </a:lnTo>
                  <a:lnTo>
                    <a:pt x="334294" y="55905"/>
                  </a:lnTo>
                  <a:lnTo>
                    <a:pt x="345540" y="84847"/>
                  </a:lnTo>
                  <a:lnTo>
                    <a:pt x="354750" y="111367"/>
                  </a:lnTo>
                  <a:lnTo>
                    <a:pt x="365760" y="148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1" name="SMARTInkShape-Group32"/>
          <p:cNvGrpSpPr/>
          <p:nvPr/>
        </p:nvGrpSpPr>
        <p:grpSpPr>
          <a:xfrm>
            <a:off x="2201091" y="2227217"/>
            <a:ext cx="568236" cy="1528355"/>
            <a:chOff x="2201091" y="2227217"/>
            <a:chExt cx="568236" cy="1528355"/>
          </a:xfrm>
        </p:grpSpPr>
        <p:sp>
          <p:nvSpPr>
            <p:cNvPr id="46" name="SMARTInkShape-177"/>
            <p:cNvSpPr/>
            <p:nvPr/>
          </p:nvSpPr>
          <p:spPr>
            <a:xfrm>
              <a:off x="2397034" y="2667438"/>
              <a:ext cx="143693" cy="244204"/>
            </a:xfrm>
            <a:custGeom>
              <a:avLst/>
              <a:gdLst/>
              <a:ahLst/>
              <a:cxnLst/>
              <a:rect l="0" t="0" r="0" b="0"/>
              <a:pathLst>
                <a:path w="143693" h="244204">
                  <a:moveTo>
                    <a:pt x="0" y="193327"/>
                  </a:moveTo>
                  <a:lnTo>
                    <a:pt x="27496" y="208957"/>
                  </a:lnTo>
                  <a:lnTo>
                    <a:pt x="58963" y="224862"/>
                  </a:lnTo>
                  <a:lnTo>
                    <a:pt x="89659" y="244203"/>
                  </a:lnTo>
                  <a:lnTo>
                    <a:pt x="66168" y="232900"/>
                  </a:lnTo>
                  <a:lnTo>
                    <a:pt x="35292" y="208410"/>
                  </a:lnTo>
                  <a:lnTo>
                    <a:pt x="21907" y="195458"/>
                  </a:lnTo>
                  <a:lnTo>
                    <a:pt x="12216" y="175493"/>
                  </a:lnTo>
                  <a:lnTo>
                    <a:pt x="10993" y="163388"/>
                  </a:lnTo>
                  <a:lnTo>
                    <a:pt x="12869" y="153895"/>
                  </a:lnTo>
                  <a:lnTo>
                    <a:pt x="16122" y="147258"/>
                  </a:lnTo>
                  <a:lnTo>
                    <a:pt x="19456" y="145923"/>
                  </a:lnTo>
                  <a:lnTo>
                    <a:pt x="44322" y="148995"/>
                  </a:lnTo>
                  <a:lnTo>
                    <a:pt x="73344" y="156590"/>
                  </a:lnTo>
                  <a:lnTo>
                    <a:pt x="92984" y="160312"/>
                  </a:lnTo>
                  <a:lnTo>
                    <a:pt x="93921" y="159706"/>
                  </a:lnTo>
                  <a:lnTo>
                    <a:pt x="93820" y="158576"/>
                  </a:lnTo>
                  <a:lnTo>
                    <a:pt x="79021" y="130594"/>
                  </a:lnTo>
                  <a:lnTo>
                    <a:pt x="56646" y="101367"/>
                  </a:lnTo>
                  <a:lnTo>
                    <a:pt x="35703" y="72192"/>
                  </a:lnTo>
                  <a:lnTo>
                    <a:pt x="25496" y="50513"/>
                  </a:lnTo>
                  <a:lnTo>
                    <a:pt x="24810" y="23368"/>
                  </a:lnTo>
                  <a:lnTo>
                    <a:pt x="27426" y="16158"/>
                  </a:lnTo>
                  <a:lnTo>
                    <a:pt x="36138" y="6212"/>
                  </a:lnTo>
                  <a:lnTo>
                    <a:pt x="43397" y="1308"/>
                  </a:lnTo>
                  <a:lnTo>
                    <a:pt x="46349" y="0"/>
                  </a:lnTo>
                  <a:lnTo>
                    <a:pt x="55434" y="483"/>
                  </a:lnTo>
                  <a:lnTo>
                    <a:pt x="82473" y="10173"/>
                  </a:lnTo>
                  <a:lnTo>
                    <a:pt x="110553" y="26063"/>
                  </a:lnTo>
                  <a:lnTo>
                    <a:pt x="143692" y="49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78"/>
            <p:cNvSpPr/>
            <p:nvPr/>
          </p:nvSpPr>
          <p:spPr>
            <a:xfrm>
              <a:off x="2259874" y="2959211"/>
              <a:ext cx="220276" cy="145749"/>
            </a:xfrm>
            <a:custGeom>
              <a:avLst/>
              <a:gdLst/>
              <a:ahLst/>
              <a:cxnLst/>
              <a:rect l="0" t="0" r="0" b="0"/>
              <a:pathLst>
                <a:path w="220276" h="145749">
                  <a:moveTo>
                    <a:pt x="0" y="38715"/>
                  </a:moveTo>
                  <a:lnTo>
                    <a:pt x="1452" y="62461"/>
                  </a:lnTo>
                  <a:lnTo>
                    <a:pt x="10429" y="91955"/>
                  </a:lnTo>
                  <a:lnTo>
                    <a:pt x="23007" y="114724"/>
                  </a:lnTo>
                  <a:lnTo>
                    <a:pt x="40200" y="130259"/>
                  </a:lnTo>
                  <a:lnTo>
                    <a:pt x="67450" y="142378"/>
                  </a:lnTo>
                  <a:lnTo>
                    <a:pt x="83680" y="145748"/>
                  </a:lnTo>
                  <a:lnTo>
                    <a:pt x="100570" y="144826"/>
                  </a:lnTo>
                  <a:lnTo>
                    <a:pt x="130578" y="133833"/>
                  </a:lnTo>
                  <a:lnTo>
                    <a:pt x="154482" y="124794"/>
                  </a:lnTo>
                  <a:lnTo>
                    <a:pt x="182431" y="104905"/>
                  </a:lnTo>
                  <a:lnTo>
                    <a:pt x="200406" y="89291"/>
                  </a:lnTo>
                  <a:lnTo>
                    <a:pt x="212989" y="70875"/>
                  </a:lnTo>
                  <a:lnTo>
                    <a:pt x="218033" y="58089"/>
                  </a:lnTo>
                  <a:lnTo>
                    <a:pt x="220275" y="45148"/>
                  </a:lnTo>
                  <a:lnTo>
                    <a:pt x="219337" y="34075"/>
                  </a:lnTo>
                  <a:lnTo>
                    <a:pt x="218070" y="29090"/>
                  </a:lnTo>
                  <a:lnTo>
                    <a:pt x="202419" y="11672"/>
                  </a:lnTo>
                  <a:lnTo>
                    <a:pt x="187452" y="4925"/>
                  </a:lnTo>
                  <a:lnTo>
                    <a:pt x="162705" y="1126"/>
                  </a:lnTo>
                  <a:lnTo>
                    <a:pt x="136988" y="0"/>
                  </a:lnTo>
                  <a:lnTo>
                    <a:pt x="110983" y="1602"/>
                  </a:lnTo>
                  <a:lnTo>
                    <a:pt x="84894" y="6673"/>
                  </a:lnTo>
                  <a:lnTo>
                    <a:pt x="13063" y="19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79"/>
            <p:cNvSpPr/>
            <p:nvPr/>
          </p:nvSpPr>
          <p:spPr>
            <a:xfrm>
              <a:off x="2266406" y="3138844"/>
              <a:ext cx="208299" cy="122382"/>
            </a:xfrm>
            <a:custGeom>
              <a:avLst/>
              <a:gdLst/>
              <a:ahLst/>
              <a:cxnLst/>
              <a:rect l="0" t="0" r="0" b="0"/>
              <a:pathLst>
                <a:path w="208299" h="122382">
                  <a:moveTo>
                    <a:pt x="0" y="41962"/>
                  </a:moveTo>
                  <a:lnTo>
                    <a:pt x="0" y="48896"/>
                  </a:lnTo>
                  <a:lnTo>
                    <a:pt x="1935" y="54236"/>
                  </a:lnTo>
                  <a:lnTo>
                    <a:pt x="27911" y="82776"/>
                  </a:lnTo>
                  <a:lnTo>
                    <a:pt x="49716" y="97759"/>
                  </a:lnTo>
                  <a:lnTo>
                    <a:pt x="78029" y="107924"/>
                  </a:lnTo>
                  <a:lnTo>
                    <a:pt x="105931" y="115531"/>
                  </a:lnTo>
                  <a:lnTo>
                    <a:pt x="132583" y="122381"/>
                  </a:lnTo>
                  <a:lnTo>
                    <a:pt x="155398" y="122073"/>
                  </a:lnTo>
                  <a:lnTo>
                    <a:pt x="182881" y="117385"/>
                  </a:lnTo>
                  <a:lnTo>
                    <a:pt x="197636" y="109592"/>
                  </a:lnTo>
                  <a:lnTo>
                    <a:pt x="203604" y="104466"/>
                  </a:lnTo>
                  <a:lnTo>
                    <a:pt x="206855" y="99597"/>
                  </a:lnTo>
                  <a:lnTo>
                    <a:pt x="208298" y="94900"/>
                  </a:lnTo>
                  <a:lnTo>
                    <a:pt x="207965" y="85084"/>
                  </a:lnTo>
                  <a:lnTo>
                    <a:pt x="205398" y="73464"/>
                  </a:lnTo>
                  <a:lnTo>
                    <a:pt x="196406" y="58150"/>
                  </a:lnTo>
                  <a:lnTo>
                    <a:pt x="169018" y="33620"/>
                  </a:lnTo>
                  <a:lnTo>
                    <a:pt x="155673" y="23014"/>
                  </a:lnTo>
                  <a:lnTo>
                    <a:pt x="123453" y="10292"/>
                  </a:lnTo>
                  <a:lnTo>
                    <a:pt x="95845" y="3066"/>
                  </a:lnTo>
                  <a:lnTo>
                    <a:pt x="75255" y="0"/>
                  </a:lnTo>
                  <a:lnTo>
                    <a:pt x="45440" y="1629"/>
                  </a:lnTo>
                  <a:lnTo>
                    <a:pt x="32048" y="2264"/>
                  </a:lnTo>
                  <a:lnTo>
                    <a:pt x="6531" y="15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80"/>
            <p:cNvSpPr/>
            <p:nvPr/>
          </p:nvSpPr>
          <p:spPr>
            <a:xfrm>
              <a:off x="2201091" y="3219994"/>
              <a:ext cx="246331" cy="162029"/>
            </a:xfrm>
            <a:custGeom>
              <a:avLst/>
              <a:gdLst/>
              <a:ahLst/>
              <a:cxnLst/>
              <a:rect l="0" t="0" r="0" b="0"/>
              <a:pathLst>
                <a:path w="246331" h="162029">
                  <a:moveTo>
                    <a:pt x="0" y="0"/>
                  </a:moveTo>
                  <a:lnTo>
                    <a:pt x="9091" y="27273"/>
                  </a:lnTo>
                  <a:lnTo>
                    <a:pt x="21581" y="55699"/>
                  </a:lnTo>
                  <a:lnTo>
                    <a:pt x="35181" y="77464"/>
                  </a:lnTo>
                  <a:lnTo>
                    <a:pt x="59282" y="104322"/>
                  </a:lnTo>
                  <a:lnTo>
                    <a:pt x="90222" y="129867"/>
                  </a:lnTo>
                  <a:lnTo>
                    <a:pt x="115673" y="144998"/>
                  </a:lnTo>
                  <a:lnTo>
                    <a:pt x="141599" y="157222"/>
                  </a:lnTo>
                  <a:lnTo>
                    <a:pt x="166940" y="161489"/>
                  </a:lnTo>
                  <a:lnTo>
                    <a:pt x="188559" y="162028"/>
                  </a:lnTo>
                  <a:lnTo>
                    <a:pt x="218489" y="154125"/>
                  </a:lnTo>
                  <a:lnTo>
                    <a:pt x="232539" y="147912"/>
                  </a:lnTo>
                  <a:lnTo>
                    <a:pt x="239543" y="137826"/>
                  </a:lnTo>
                  <a:lnTo>
                    <a:pt x="244349" y="123668"/>
                  </a:lnTo>
                  <a:lnTo>
                    <a:pt x="246330" y="101554"/>
                  </a:lnTo>
                  <a:lnTo>
                    <a:pt x="244221" y="92790"/>
                  </a:lnTo>
                  <a:lnTo>
                    <a:pt x="233124" y="84541"/>
                  </a:lnTo>
                  <a:lnTo>
                    <a:pt x="225085" y="80310"/>
                  </a:lnTo>
                  <a:lnTo>
                    <a:pt x="208411" y="77543"/>
                  </a:lnTo>
                  <a:lnTo>
                    <a:pt x="199901" y="77821"/>
                  </a:lnTo>
                  <a:lnTo>
                    <a:pt x="184639" y="83936"/>
                  </a:lnTo>
                  <a:lnTo>
                    <a:pt x="172777" y="93185"/>
                  </a:lnTo>
                  <a:lnTo>
                    <a:pt x="167504" y="102134"/>
                  </a:lnTo>
                  <a:lnTo>
                    <a:pt x="167096" y="114819"/>
                  </a:lnTo>
                  <a:lnTo>
                    <a:pt x="170946" y="132476"/>
                  </a:lnTo>
                  <a:lnTo>
                    <a:pt x="172747" y="136214"/>
                  </a:lnTo>
                  <a:lnTo>
                    <a:pt x="209006" y="1567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81"/>
            <p:cNvSpPr/>
            <p:nvPr/>
          </p:nvSpPr>
          <p:spPr>
            <a:xfrm>
              <a:off x="2499460" y="2227217"/>
              <a:ext cx="269867" cy="1528355"/>
            </a:xfrm>
            <a:custGeom>
              <a:avLst/>
              <a:gdLst/>
              <a:ahLst/>
              <a:cxnLst/>
              <a:rect l="0" t="0" r="0" b="0"/>
              <a:pathLst>
                <a:path w="269867" h="1528355">
                  <a:moveTo>
                    <a:pt x="132705" y="6531"/>
                  </a:moveTo>
                  <a:lnTo>
                    <a:pt x="126174" y="0"/>
                  </a:lnTo>
                  <a:lnTo>
                    <a:pt x="126174" y="31949"/>
                  </a:lnTo>
                  <a:lnTo>
                    <a:pt x="126174" y="60611"/>
                  </a:lnTo>
                  <a:lnTo>
                    <a:pt x="126174" y="92995"/>
                  </a:lnTo>
                  <a:lnTo>
                    <a:pt x="126174" y="124835"/>
                  </a:lnTo>
                  <a:lnTo>
                    <a:pt x="126174" y="152143"/>
                  </a:lnTo>
                  <a:lnTo>
                    <a:pt x="126174" y="181217"/>
                  </a:lnTo>
                  <a:lnTo>
                    <a:pt x="126174" y="212548"/>
                  </a:lnTo>
                  <a:lnTo>
                    <a:pt x="126174" y="242712"/>
                  </a:lnTo>
                  <a:lnTo>
                    <a:pt x="128109" y="274631"/>
                  </a:lnTo>
                  <a:lnTo>
                    <a:pt x="131343" y="303199"/>
                  </a:lnTo>
                  <a:lnTo>
                    <a:pt x="132302" y="331258"/>
                  </a:lnTo>
                  <a:lnTo>
                    <a:pt x="132526" y="354780"/>
                  </a:lnTo>
                  <a:lnTo>
                    <a:pt x="132626" y="379749"/>
                  </a:lnTo>
                  <a:lnTo>
                    <a:pt x="132682" y="407884"/>
                  </a:lnTo>
                  <a:lnTo>
                    <a:pt x="132699" y="440411"/>
                  </a:lnTo>
                  <a:lnTo>
                    <a:pt x="132703" y="464978"/>
                  </a:lnTo>
                  <a:lnTo>
                    <a:pt x="132704" y="488960"/>
                  </a:lnTo>
                  <a:lnTo>
                    <a:pt x="132705" y="520959"/>
                  </a:lnTo>
                  <a:lnTo>
                    <a:pt x="132705" y="547465"/>
                  </a:lnTo>
                  <a:lnTo>
                    <a:pt x="132705" y="577078"/>
                  </a:lnTo>
                  <a:lnTo>
                    <a:pt x="132705" y="603109"/>
                  </a:lnTo>
                  <a:lnTo>
                    <a:pt x="132705" y="629206"/>
                  </a:lnTo>
                  <a:lnTo>
                    <a:pt x="132705" y="652423"/>
                  </a:lnTo>
                  <a:lnTo>
                    <a:pt x="132705" y="677497"/>
                  </a:lnTo>
                  <a:lnTo>
                    <a:pt x="132705" y="707934"/>
                  </a:lnTo>
                  <a:lnTo>
                    <a:pt x="132705" y="734611"/>
                  </a:lnTo>
                  <a:lnTo>
                    <a:pt x="130771" y="765433"/>
                  </a:lnTo>
                  <a:lnTo>
                    <a:pt x="127536" y="790675"/>
                  </a:lnTo>
                  <a:lnTo>
                    <a:pt x="126578" y="816539"/>
                  </a:lnTo>
                  <a:lnTo>
                    <a:pt x="126254" y="847818"/>
                  </a:lnTo>
                  <a:lnTo>
                    <a:pt x="126190" y="880175"/>
                  </a:lnTo>
                  <a:lnTo>
                    <a:pt x="126177" y="912586"/>
                  </a:lnTo>
                  <a:lnTo>
                    <a:pt x="126175" y="943634"/>
                  </a:lnTo>
                  <a:lnTo>
                    <a:pt x="126174" y="975410"/>
                  </a:lnTo>
                  <a:lnTo>
                    <a:pt x="126174" y="999815"/>
                  </a:lnTo>
                  <a:lnTo>
                    <a:pt x="126174" y="1028245"/>
                  </a:lnTo>
                  <a:lnTo>
                    <a:pt x="126174" y="1053925"/>
                  </a:lnTo>
                  <a:lnTo>
                    <a:pt x="126174" y="1084120"/>
                  </a:lnTo>
                  <a:lnTo>
                    <a:pt x="126174" y="1110959"/>
                  </a:lnTo>
                  <a:lnTo>
                    <a:pt x="126174" y="1136259"/>
                  </a:lnTo>
                  <a:lnTo>
                    <a:pt x="126174" y="1168661"/>
                  </a:lnTo>
                  <a:lnTo>
                    <a:pt x="119240" y="1193178"/>
                  </a:lnTo>
                  <a:lnTo>
                    <a:pt x="115835" y="1215134"/>
                  </a:lnTo>
                  <a:lnTo>
                    <a:pt x="114322" y="1238922"/>
                  </a:lnTo>
                  <a:lnTo>
                    <a:pt x="113470" y="1267458"/>
                  </a:lnTo>
                  <a:lnTo>
                    <a:pt x="113271" y="1292899"/>
                  </a:lnTo>
                  <a:lnTo>
                    <a:pt x="113182" y="1319205"/>
                  </a:lnTo>
                  <a:lnTo>
                    <a:pt x="113143" y="1345411"/>
                  </a:lnTo>
                  <a:lnTo>
                    <a:pt x="113125" y="1371572"/>
                  </a:lnTo>
                  <a:lnTo>
                    <a:pt x="113116" y="1400378"/>
                  </a:lnTo>
                  <a:lnTo>
                    <a:pt x="113113" y="1429637"/>
                  </a:lnTo>
                  <a:lnTo>
                    <a:pt x="113112" y="1457819"/>
                  </a:lnTo>
                  <a:lnTo>
                    <a:pt x="118280" y="1489840"/>
                  </a:lnTo>
                  <a:lnTo>
                    <a:pt x="119627" y="1521545"/>
                  </a:lnTo>
                  <a:lnTo>
                    <a:pt x="119643" y="1528354"/>
                  </a:lnTo>
                  <a:lnTo>
                    <a:pt x="123405" y="1528354"/>
                  </a:lnTo>
                  <a:lnTo>
                    <a:pt x="121799" y="1528354"/>
                  </a:lnTo>
                  <a:lnTo>
                    <a:pt x="121080" y="1527629"/>
                  </a:lnTo>
                  <a:lnTo>
                    <a:pt x="119832" y="1522731"/>
                  </a:lnTo>
                  <a:lnTo>
                    <a:pt x="119699" y="1518625"/>
                  </a:lnTo>
                  <a:lnTo>
                    <a:pt x="117733" y="1514838"/>
                  </a:lnTo>
                  <a:lnTo>
                    <a:pt x="116192" y="1512812"/>
                  </a:lnTo>
                  <a:lnTo>
                    <a:pt x="114481" y="1506690"/>
                  </a:lnTo>
                  <a:lnTo>
                    <a:pt x="108078" y="1482227"/>
                  </a:lnTo>
                  <a:lnTo>
                    <a:pt x="97979" y="1457584"/>
                  </a:lnTo>
                  <a:lnTo>
                    <a:pt x="86373" y="1430701"/>
                  </a:lnTo>
                  <a:lnTo>
                    <a:pt x="69447" y="1399079"/>
                  </a:lnTo>
                  <a:lnTo>
                    <a:pt x="47639" y="1368104"/>
                  </a:lnTo>
                  <a:lnTo>
                    <a:pt x="19672" y="1337949"/>
                  </a:lnTo>
                  <a:lnTo>
                    <a:pt x="7210" y="1329778"/>
                  </a:lnTo>
                  <a:lnTo>
                    <a:pt x="1213" y="1327613"/>
                  </a:lnTo>
                  <a:lnTo>
                    <a:pt x="50" y="1327761"/>
                  </a:lnTo>
                  <a:lnTo>
                    <a:pt x="0" y="1328586"/>
                  </a:lnTo>
                  <a:lnTo>
                    <a:pt x="692" y="1329861"/>
                  </a:lnTo>
                  <a:lnTo>
                    <a:pt x="1667" y="1338591"/>
                  </a:lnTo>
                  <a:lnTo>
                    <a:pt x="23338" y="1369753"/>
                  </a:lnTo>
                  <a:lnTo>
                    <a:pt x="39824" y="1395243"/>
                  </a:lnTo>
                  <a:lnTo>
                    <a:pt x="62848" y="1425567"/>
                  </a:lnTo>
                  <a:lnTo>
                    <a:pt x="89146" y="1457976"/>
                  </a:lnTo>
                  <a:lnTo>
                    <a:pt x="115287" y="1485475"/>
                  </a:lnTo>
                  <a:lnTo>
                    <a:pt x="128351" y="1500893"/>
                  </a:lnTo>
                  <a:lnTo>
                    <a:pt x="139963" y="1507155"/>
                  </a:lnTo>
                  <a:lnTo>
                    <a:pt x="144048" y="1511832"/>
                  </a:lnTo>
                  <a:lnTo>
                    <a:pt x="144621" y="1511534"/>
                  </a:lnTo>
                  <a:lnTo>
                    <a:pt x="154792" y="1480339"/>
                  </a:lnTo>
                  <a:lnTo>
                    <a:pt x="167340" y="1449173"/>
                  </a:lnTo>
                  <a:lnTo>
                    <a:pt x="187394" y="1417214"/>
                  </a:lnTo>
                  <a:lnTo>
                    <a:pt x="205473" y="1384649"/>
                  </a:lnTo>
                  <a:lnTo>
                    <a:pt x="229723" y="1353940"/>
                  </a:lnTo>
                  <a:lnTo>
                    <a:pt x="258945" y="1321639"/>
                  </a:lnTo>
                  <a:lnTo>
                    <a:pt x="269866" y="13128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2" name="SMARTInkShape-182"/>
          <p:cNvSpPr/>
          <p:nvPr/>
        </p:nvSpPr>
        <p:spPr>
          <a:xfrm>
            <a:off x="2638700" y="2266406"/>
            <a:ext cx="3213460" cy="1502229"/>
          </a:xfrm>
          <a:custGeom>
            <a:avLst/>
            <a:gdLst/>
            <a:ahLst/>
            <a:cxnLst/>
            <a:rect l="0" t="0" r="0" b="0"/>
            <a:pathLst>
              <a:path w="3213460" h="1502229">
                <a:moveTo>
                  <a:pt x="3213459" y="0"/>
                </a:moveTo>
                <a:lnTo>
                  <a:pt x="3213459" y="11885"/>
                </a:lnTo>
                <a:lnTo>
                  <a:pt x="3182238" y="37912"/>
                </a:lnTo>
                <a:lnTo>
                  <a:pt x="3158267" y="57885"/>
                </a:lnTo>
                <a:lnTo>
                  <a:pt x="3126981" y="75221"/>
                </a:lnTo>
                <a:lnTo>
                  <a:pt x="3095688" y="90424"/>
                </a:lnTo>
                <a:lnTo>
                  <a:pt x="3063210" y="109252"/>
                </a:lnTo>
                <a:lnTo>
                  <a:pt x="3033639" y="122858"/>
                </a:lnTo>
                <a:lnTo>
                  <a:pt x="3004332" y="139522"/>
                </a:lnTo>
                <a:lnTo>
                  <a:pt x="2979824" y="151729"/>
                </a:lnTo>
                <a:lnTo>
                  <a:pt x="2954178" y="161716"/>
                </a:lnTo>
                <a:lnTo>
                  <a:pt x="2928194" y="177093"/>
                </a:lnTo>
                <a:lnTo>
                  <a:pt x="2902111" y="191164"/>
                </a:lnTo>
                <a:lnTo>
                  <a:pt x="2875272" y="204525"/>
                </a:lnTo>
                <a:lnTo>
                  <a:pt x="2844661" y="217676"/>
                </a:lnTo>
                <a:lnTo>
                  <a:pt x="2813336" y="230766"/>
                </a:lnTo>
                <a:lnTo>
                  <a:pt x="2784621" y="243836"/>
                </a:lnTo>
                <a:lnTo>
                  <a:pt x="2753455" y="257628"/>
                </a:lnTo>
                <a:lnTo>
                  <a:pt x="2721240" y="274454"/>
                </a:lnTo>
                <a:lnTo>
                  <a:pt x="2699571" y="284297"/>
                </a:lnTo>
                <a:lnTo>
                  <a:pt x="2675910" y="295445"/>
                </a:lnTo>
                <a:lnTo>
                  <a:pt x="2650880" y="306932"/>
                </a:lnTo>
                <a:lnTo>
                  <a:pt x="2625241" y="316875"/>
                </a:lnTo>
                <a:lnTo>
                  <a:pt x="2601268" y="328068"/>
                </a:lnTo>
                <a:lnTo>
                  <a:pt x="2577067" y="340299"/>
                </a:lnTo>
                <a:lnTo>
                  <a:pt x="2549376" y="352992"/>
                </a:lnTo>
                <a:lnTo>
                  <a:pt x="2522072" y="365891"/>
                </a:lnTo>
                <a:lnTo>
                  <a:pt x="2494697" y="378881"/>
                </a:lnTo>
                <a:lnTo>
                  <a:pt x="2465596" y="391911"/>
                </a:lnTo>
                <a:lnTo>
                  <a:pt x="2435730" y="404960"/>
                </a:lnTo>
                <a:lnTo>
                  <a:pt x="2405522" y="418016"/>
                </a:lnTo>
                <a:lnTo>
                  <a:pt x="2375163" y="431076"/>
                </a:lnTo>
                <a:lnTo>
                  <a:pt x="2346672" y="444138"/>
                </a:lnTo>
                <a:lnTo>
                  <a:pt x="2318769" y="457200"/>
                </a:lnTo>
                <a:lnTo>
                  <a:pt x="2289435" y="470263"/>
                </a:lnTo>
                <a:lnTo>
                  <a:pt x="2259464" y="483325"/>
                </a:lnTo>
                <a:lnTo>
                  <a:pt x="2228484" y="496388"/>
                </a:lnTo>
                <a:lnTo>
                  <a:pt x="2212095" y="502920"/>
                </a:lnTo>
                <a:lnTo>
                  <a:pt x="2195363" y="509451"/>
                </a:lnTo>
                <a:lnTo>
                  <a:pt x="2178403" y="516708"/>
                </a:lnTo>
                <a:lnTo>
                  <a:pt x="2161290" y="524449"/>
                </a:lnTo>
                <a:lnTo>
                  <a:pt x="2144076" y="532512"/>
                </a:lnTo>
                <a:lnTo>
                  <a:pt x="2126795" y="540065"/>
                </a:lnTo>
                <a:lnTo>
                  <a:pt x="2109468" y="547278"/>
                </a:lnTo>
                <a:lnTo>
                  <a:pt x="2092110" y="554263"/>
                </a:lnTo>
                <a:lnTo>
                  <a:pt x="2074733" y="561097"/>
                </a:lnTo>
                <a:lnTo>
                  <a:pt x="2057343" y="567830"/>
                </a:lnTo>
                <a:lnTo>
                  <a:pt x="2039943" y="574496"/>
                </a:lnTo>
                <a:lnTo>
                  <a:pt x="2023265" y="581843"/>
                </a:lnTo>
                <a:lnTo>
                  <a:pt x="1991185" y="597747"/>
                </a:lnTo>
                <a:lnTo>
                  <a:pt x="1959994" y="612557"/>
                </a:lnTo>
                <a:lnTo>
                  <a:pt x="1928473" y="626396"/>
                </a:lnTo>
                <a:lnTo>
                  <a:pt x="1911939" y="633134"/>
                </a:lnTo>
                <a:lnTo>
                  <a:pt x="1895110" y="639804"/>
                </a:lnTo>
                <a:lnTo>
                  <a:pt x="1878086" y="646427"/>
                </a:lnTo>
                <a:lnTo>
                  <a:pt x="1860931" y="653020"/>
                </a:lnTo>
                <a:lnTo>
                  <a:pt x="1843688" y="659592"/>
                </a:lnTo>
                <a:lnTo>
                  <a:pt x="1827113" y="666876"/>
                </a:lnTo>
                <a:lnTo>
                  <a:pt x="1795150" y="682711"/>
                </a:lnTo>
                <a:lnTo>
                  <a:pt x="1764011" y="697490"/>
                </a:lnTo>
                <a:lnTo>
                  <a:pt x="1732511" y="712041"/>
                </a:lnTo>
                <a:lnTo>
                  <a:pt x="1715984" y="719985"/>
                </a:lnTo>
                <a:lnTo>
                  <a:pt x="1699160" y="728184"/>
                </a:lnTo>
                <a:lnTo>
                  <a:pt x="1666919" y="743100"/>
                </a:lnTo>
                <a:lnTo>
                  <a:pt x="1634932" y="757712"/>
                </a:lnTo>
                <a:lnTo>
                  <a:pt x="1618273" y="765673"/>
                </a:lnTo>
                <a:lnTo>
                  <a:pt x="1601363" y="773883"/>
                </a:lnTo>
                <a:lnTo>
                  <a:pt x="1584282" y="782259"/>
                </a:lnTo>
                <a:lnTo>
                  <a:pt x="1567090" y="790746"/>
                </a:lnTo>
                <a:lnTo>
                  <a:pt x="1549823" y="799307"/>
                </a:lnTo>
                <a:lnTo>
                  <a:pt x="1532506" y="807191"/>
                </a:lnTo>
                <a:lnTo>
                  <a:pt x="1515155" y="814625"/>
                </a:lnTo>
                <a:lnTo>
                  <a:pt x="1497783" y="821757"/>
                </a:lnTo>
                <a:lnTo>
                  <a:pt x="1480395" y="829415"/>
                </a:lnTo>
                <a:lnTo>
                  <a:pt x="1462998" y="837423"/>
                </a:lnTo>
                <a:lnTo>
                  <a:pt x="1445593" y="845665"/>
                </a:lnTo>
                <a:lnTo>
                  <a:pt x="1428911" y="853336"/>
                </a:lnTo>
                <a:lnTo>
                  <a:pt x="1396828" y="867666"/>
                </a:lnTo>
                <a:lnTo>
                  <a:pt x="1380435" y="875261"/>
                </a:lnTo>
                <a:lnTo>
                  <a:pt x="1363700" y="883227"/>
                </a:lnTo>
                <a:lnTo>
                  <a:pt x="1346739" y="891441"/>
                </a:lnTo>
                <a:lnTo>
                  <a:pt x="1329625" y="899094"/>
                </a:lnTo>
                <a:lnTo>
                  <a:pt x="1312410" y="906373"/>
                </a:lnTo>
                <a:lnTo>
                  <a:pt x="1295128" y="913403"/>
                </a:lnTo>
                <a:lnTo>
                  <a:pt x="1278526" y="920992"/>
                </a:lnTo>
                <a:lnTo>
                  <a:pt x="1246533" y="937166"/>
                </a:lnTo>
                <a:lnTo>
                  <a:pt x="1230164" y="944817"/>
                </a:lnTo>
                <a:lnTo>
                  <a:pt x="1213445" y="952095"/>
                </a:lnTo>
                <a:lnTo>
                  <a:pt x="1196494" y="959124"/>
                </a:lnTo>
                <a:lnTo>
                  <a:pt x="1164112" y="974675"/>
                </a:lnTo>
                <a:lnTo>
                  <a:pt x="1132061" y="990537"/>
                </a:lnTo>
                <a:lnTo>
                  <a:pt x="1115387" y="997815"/>
                </a:lnTo>
                <a:lnTo>
                  <a:pt x="1098465" y="1004844"/>
                </a:lnTo>
                <a:lnTo>
                  <a:pt x="1081377" y="1012433"/>
                </a:lnTo>
                <a:lnTo>
                  <a:pt x="1064180" y="1020395"/>
                </a:lnTo>
                <a:lnTo>
                  <a:pt x="1046910" y="1028606"/>
                </a:lnTo>
                <a:lnTo>
                  <a:pt x="1030316" y="1036983"/>
                </a:lnTo>
                <a:lnTo>
                  <a:pt x="998332" y="1054032"/>
                </a:lnTo>
                <a:lnTo>
                  <a:pt x="981965" y="1062642"/>
                </a:lnTo>
                <a:lnTo>
                  <a:pt x="965248" y="1071285"/>
                </a:lnTo>
                <a:lnTo>
                  <a:pt x="948298" y="1079950"/>
                </a:lnTo>
                <a:lnTo>
                  <a:pt x="915917" y="1095383"/>
                </a:lnTo>
                <a:lnTo>
                  <a:pt x="883867" y="1110225"/>
                </a:lnTo>
                <a:lnTo>
                  <a:pt x="867192" y="1118247"/>
                </a:lnTo>
                <a:lnTo>
                  <a:pt x="850270" y="1126498"/>
                </a:lnTo>
                <a:lnTo>
                  <a:pt x="833183" y="1134176"/>
                </a:lnTo>
                <a:lnTo>
                  <a:pt x="815986" y="1141471"/>
                </a:lnTo>
                <a:lnTo>
                  <a:pt x="798715" y="1148512"/>
                </a:lnTo>
                <a:lnTo>
                  <a:pt x="782121" y="1155383"/>
                </a:lnTo>
                <a:lnTo>
                  <a:pt x="750137" y="1168823"/>
                </a:lnTo>
                <a:lnTo>
                  <a:pt x="718989" y="1182054"/>
                </a:lnTo>
                <a:lnTo>
                  <a:pt x="688938" y="1195191"/>
                </a:lnTo>
                <a:lnTo>
                  <a:pt x="661067" y="1208287"/>
                </a:lnTo>
                <a:lnTo>
                  <a:pt x="632231" y="1221365"/>
                </a:lnTo>
                <a:lnTo>
                  <a:pt x="603207" y="1234434"/>
                </a:lnTo>
                <a:lnTo>
                  <a:pt x="575793" y="1247500"/>
                </a:lnTo>
                <a:lnTo>
                  <a:pt x="549095" y="1260564"/>
                </a:lnTo>
                <a:lnTo>
                  <a:pt x="522715" y="1273628"/>
                </a:lnTo>
                <a:lnTo>
                  <a:pt x="496477" y="1286691"/>
                </a:lnTo>
                <a:lnTo>
                  <a:pt x="468365" y="1299754"/>
                </a:lnTo>
                <a:lnTo>
                  <a:pt x="439663" y="1312817"/>
                </a:lnTo>
                <a:lnTo>
                  <a:pt x="412393" y="1325880"/>
                </a:lnTo>
                <a:lnTo>
                  <a:pt x="387694" y="1337007"/>
                </a:lnTo>
                <a:lnTo>
                  <a:pt x="363896" y="1347517"/>
                </a:lnTo>
                <a:lnTo>
                  <a:pt x="338804" y="1359445"/>
                </a:lnTo>
                <a:lnTo>
                  <a:pt x="315073" y="1370068"/>
                </a:lnTo>
                <a:lnTo>
                  <a:pt x="292431" y="1380353"/>
                </a:lnTo>
                <a:lnTo>
                  <a:pt x="260009" y="1397658"/>
                </a:lnTo>
                <a:lnTo>
                  <a:pt x="230970" y="1412300"/>
                </a:lnTo>
                <a:lnTo>
                  <a:pt x="199707" y="1425831"/>
                </a:lnTo>
                <a:lnTo>
                  <a:pt x="168189" y="1439033"/>
                </a:lnTo>
                <a:lnTo>
                  <a:pt x="140143" y="1451411"/>
                </a:lnTo>
                <a:lnTo>
                  <a:pt x="113448" y="1460723"/>
                </a:lnTo>
                <a:lnTo>
                  <a:pt x="82292" y="1476505"/>
                </a:lnTo>
                <a:lnTo>
                  <a:pt x="58263" y="1490132"/>
                </a:lnTo>
                <a:lnTo>
                  <a:pt x="29515" y="1495323"/>
                </a:lnTo>
                <a:lnTo>
                  <a:pt x="6982" y="1501761"/>
                </a:lnTo>
                <a:lnTo>
                  <a:pt x="8" y="1502228"/>
                </a:lnTo>
                <a:lnTo>
                  <a:pt x="0" y="1498761"/>
                </a:lnTo>
                <a:lnTo>
                  <a:pt x="725" y="1497740"/>
                </a:lnTo>
                <a:lnTo>
                  <a:pt x="1934" y="1497059"/>
                </a:lnTo>
                <a:lnTo>
                  <a:pt x="3465" y="1496605"/>
                </a:lnTo>
                <a:lnTo>
                  <a:pt x="4487" y="1494851"/>
                </a:lnTo>
                <a:lnTo>
                  <a:pt x="7375" y="1484722"/>
                </a:lnTo>
                <a:lnTo>
                  <a:pt x="21163" y="1455923"/>
                </a:lnTo>
                <a:lnTo>
                  <a:pt x="37744" y="1428944"/>
                </a:lnTo>
                <a:lnTo>
                  <a:pt x="54544" y="1397038"/>
                </a:lnTo>
                <a:lnTo>
                  <a:pt x="69055" y="1366396"/>
                </a:lnTo>
                <a:lnTo>
                  <a:pt x="86962" y="1338453"/>
                </a:lnTo>
                <a:lnTo>
                  <a:pt x="110534" y="1306888"/>
                </a:lnTo>
                <a:lnTo>
                  <a:pt x="105719" y="1312345"/>
                </a:lnTo>
                <a:lnTo>
                  <a:pt x="86212" y="1341105"/>
                </a:lnTo>
                <a:lnTo>
                  <a:pt x="68977" y="1371884"/>
                </a:lnTo>
                <a:lnTo>
                  <a:pt x="47803" y="1400827"/>
                </a:lnTo>
                <a:lnTo>
                  <a:pt x="43016" y="1412167"/>
                </a:lnTo>
                <a:lnTo>
                  <a:pt x="39437" y="1423738"/>
                </a:lnTo>
                <a:lnTo>
                  <a:pt x="22994" y="1455716"/>
                </a:lnTo>
                <a:lnTo>
                  <a:pt x="20039" y="1471070"/>
                </a:lnTo>
                <a:lnTo>
                  <a:pt x="20616" y="1472748"/>
                </a:lnTo>
                <a:lnTo>
                  <a:pt x="21726" y="1473866"/>
                </a:lnTo>
                <a:lnTo>
                  <a:pt x="23192" y="1474612"/>
                </a:lnTo>
                <a:lnTo>
                  <a:pt x="44950" y="1470593"/>
                </a:lnTo>
                <a:lnTo>
                  <a:pt x="72745" y="1460710"/>
                </a:lnTo>
                <a:lnTo>
                  <a:pt x="104812" y="1452123"/>
                </a:lnTo>
                <a:lnTo>
                  <a:pt x="137008" y="1445614"/>
                </a:lnTo>
                <a:lnTo>
                  <a:pt x="162029" y="1439814"/>
                </a:lnTo>
                <a:lnTo>
                  <a:pt x="186779" y="1438499"/>
                </a:lnTo>
                <a:lnTo>
                  <a:pt x="228597" y="144997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6" name="SMARTInkShape-Group34"/>
          <p:cNvGrpSpPr/>
          <p:nvPr/>
        </p:nvGrpSpPr>
        <p:grpSpPr>
          <a:xfrm>
            <a:off x="3860074" y="3108960"/>
            <a:ext cx="618629" cy="463732"/>
            <a:chOff x="3860074" y="3108960"/>
            <a:chExt cx="618629" cy="463732"/>
          </a:xfrm>
        </p:grpSpPr>
        <p:sp>
          <p:nvSpPr>
            <p:cNvPr id="53" name="SMARTInkShape-183"/>
            <p:cNvSpPr/>
            <p:nvPr/>
          </p:nvSpPr>
          <p:spPr>
            <a:xfrm>
              <a:off x="4245730" y="3108960"/>
              <a:ext cx="232973" cy="254727"/>
            </a:xfrm>
            <a:custGeom>
              <a:avLst/>
              <a:gdLst/>
              <a:ahLst/>
              <a:cxnLst/>
              <a:rect l="0" t="0" r="0" b="0"/>
              <a:pathLst>
                <a:path w="232973" h="254727">
                  <a:moveTo>
                    <a:pt x="25824" y="0"/>
                  </a:moveTo>
                  <a:lnTo>
                    <a:pt x="25824" y="3467"/>
                  </a:lnTo>
                  <a:lnTo>
                    <a:pt x="25098" y="4489"/>
                  </a:lnTo>
                  <a:lnTo>
                    <a:pt x="23889" y="5169"/>
                  </a:lnTo>
                  <a:lnTo>
                    <a:pt x="22357" y="5623"/>
                  </a:lnTo>
                  <a:lnTo>
                    <a:pt x="16733" y="20131"/>
                  </a:lnTo>
                  <a:lnTo>
                    <a:pt x="10471" y="49750"/>
                  </a:lnTo>
                  <a:lnTo>
                    <a:pt x="7487" y="75701"/>
                  </a:lnTo>
                  <a:lnTo>
                    <a:pt x="3135" y="100646"/>
                  </a:lnTo>
                  <a:lnTo>
                    <a:pt x="717" y="126421"/>
                  </a:lnTo>
                  <a:lnTo>
                    <a:pt x="0" y="152444"/>
                  </a:lnTo>
                  <a:lnTo>
                    <a:pt x="4973" y="182028"/>
                  </a:lnTo>
                  <a:lnTo>
                    <a:pt x="11583" y="201496"/>
                  </a:lnTo>
                  <a:lnTo>
                    <a:pt x="30596" y="226007"/>
                  </a:lnTo>
                  <a:lnTo>
                    <a:pt x="52892" y="243032"/>
                  </a:lnTo>
                  <a:lnTo>
                    <a:pt x="65431" y="249045"/>
                  </a:lnTo>
                  <a:lnTo>
                    <a:pt x="86002" y="252201"/>
                  </a:lnTo>
                  <a:lnTo>
                    <a:pt x="118403" y="252042"/>
                  </a:lnTo>
                  <a:lnTo>
                    <a:pt x="145663" y="247399"/>
                  </a:lnTo>
                  <a:lnTo>
                    <a:pt x="163995" y="242761"/>
                  </a:lnTo>
                  <a:lnTo>
                    <a:pt x="191460" y="227957"/>
                  </a:lnTo>
                  <a:lnTo>
                    <a:pt x="206120" y="218880"/>
                  </a:lnTo>
                  <a:lnTo>
                    <a:pt x="225422" y="197248"/>
                  </a:lnTo>
                  <a:lnTo>
                    <a:pt x="228558" y="192459"/>
                  </a:lnTo>
                  <a:lnTo>
                    <a:pt x="232972" y="171849"/>
                  </a:lnTo>
                  <a:lnTo>
                    <a:pt x="230134" y="157657"/>
                  </a:lnTo>
                  <a:lnTo>
                    <a:pt x="227345" y="150825"/>
                  </a:lnTo>
                  <a:lnTo>
                    <a:pt x="223308" y="146270"/>
                  </a:lnTo>
                  <a:lnTo>
                    <a:pt x="213018" y="141209"/>
                  </a:lnTo>
                  <a:lnTo>
                    <a:pt x="191517" y="138360"/>
                  </a:lnTo>
                  <a:lnTo>
                    <a:pt x="170230" y="140983"/>
                  </a:lnTo>
                  <a:lnTo>
                    <a:pt x="143531" y="152860"/>
                  </a:lnTo>
                  <a:lnTo>
                    <a:pt x="117292" y="164882"/>
                  </a:lnTo>
                  <a:lnTo>
                    <a:pt x="104939" y="173429"/>
                  </a:lnTo>
                  <a:lnTo>
                    <a:pt x="94611" y="184485"/>
                  </a:lnTo>
                  <a:lnTo>
                    <a:pt x="84104" y="206417"/>
                  </a:lnTo>
                  <a:lnTo>
                    <a:pt x="78075" y="2547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84"/>
            <p:cNvSpPr/>
            <p:nvPr/>
          </p:nvSpPr>
          <p:spPr>
            <a:xfrm>
              <a:off x="4016828" y="3219994"/>
              <a:ext cx="143693" cy="254727"/>
            </a:xfrm>
            <a:custGeom>
              <a:avLst/>
              <a:gdLst/>
              <a:ahLst/>
              <a:cxnLst/>
              <a:rect l="0" t="0" r="0" b="0"/>
              <a:pathLst>
                <a:path w="143693" h="254727">
                  <a:moveTo>
                    <a:pt x="0" y="0"/>
                  </a:moveTo>
                  <a:lnTo>
                    <a:pt x="0" y="6935"/>
                  </a:lnTo>
                  <a:lnTo>
                    <a:pt x="12275" y="38740"/>
                  </a:lnTo>
                  <a:lnTo>
                    <a:pt x="25083" y="68693"/>
                  </a:lnTo>
                  <a:lnTo>
                    <a:pt x="37348" y="93973"/>
                  </a:lnTo>
                  <a:lnTo>
                    <a:pt x="54496" y="124033"/>
                  </a:lnTo>
                  <a:lnTo>
                    <a:pt x="71860" y="155237"/>
                  </a:lnTo>
                  <a:lnTo>
                    <a:pt x="85799" y="182580"/>
                  </a:lnTo>
                  <a:lnTo>
                    <a:pt x="97802" y="210328"/>
                  </a:lnTo>
                  <a:lnTo>
                    <a:pt x="102976" y="221205"/>
                  </a:lnTo>
                  <a:lnTo>
                    <a:pt x="143692" y="2547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85"/>
            <p:cNvSpPr/>
            <p:nvPr/>
          </p:nvSpPr>
          <p:spPr>
            <a:xfrm>
              <a:off x="3860074" y="3304903"/>
              <a:ext cx="143692" cy="267789"/>
            </a:xfrm>
            <a:custGeom>
              <a:avLst/>
              <a:gdLst/>
              <a:ahLst/>
              <a:cxnLst/>
              <a:rect l="0" t="0" r="0" b="0"/>
              <a:pathLst>
                <a:path w="143692" h="267789">
                  <a:moveTo>
                    <a:pt x="0" y="0"/>
                  </a:moveTo>
                  <a:lnTo>
                    <a:pt x="726" y="16355"/>
                  </a:lnTo>
                  <a:lnTo>
                    <a:pt x="3467" y="24444"/>
                  </a:lnTo>
                  <a:lnTo>
                    <a:pt x="20977" y="53585"/>
                  </a:lnTo>
                  <a:lnTo>
                    <a:pt x="35537" y="79366"/>
                  </a:lnTo>
                  <a:lnTo>
                    <a:pt x="50455" y="109724"/>
                  </a:lnTo>
                  <a:lnTo>
                    <a:pt x="64073" y="140368"/>
                  </a:lnTo>
                  <a:lnTo>
                    <a:pt x="80739" y="169160"/>
                  </a:lnTo>
                  <a:lnTo>
                    <a:pt x="98883" y="198920"/>
                  </a:lnTo>
                  <a:lnTo>
                    <a:pt x="116568" y="226302"/>
                  </a:lnTo>
                  <a:lnTo>
                    <a:pt x="127825" y="240053"/>
                  </a:lnTo>
                  <a:lnTo>
                    <a:pt x="143691" y="267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7" name="SMARTInkShape-186"/>
          <p:cNvSpPr/>
          <p:nvPr/>
        </p:nvSpPr>
        <p:spPr>
          <a:xfrm>
            <a:off x="4501062" y="2953813"/>
            <a:ext cx="320431" cy="253119"/>
          </a:xfrm>
          <a:custGeom>
            <a:avLst/>
            <a:gdLst/>
            <a:ahLst/>
            <a:cxnLst/>
            <a:rect l="0" t="0" r="0" b="0"/>
            <a:pathLst>
              <a:path w="320431" h="253119">
                <a:moveTo>
                  <a:pt x="25218" y="50644"/>
                </a:moveTo>
                <a:lnTo>
                  <a:pt x="15488" y="50644"/>
                </a:lnTo>
                <a:lnTo>
                  <a:pt x="14377" y="51370"/>
                </a:lnTo>
                <a:lnTo>
                  <a:pt x="13636" y="52579"/>
                </a:lnTo>
                <a:lnTo>
                  <a:pt x="12155" y="57175"/>
                </a:lnTo>
                <a:lnTo>
                  <a:pt x="18687" y="57175"/>
                </a:lnTo>
                <a:lnTo>
                  <a:pt x="15219" y="60643"/>
                </a:lnTo>
                <a:lnTo>
                  <a:pt x="13517" y="64280"/>
                </a:lnTo>
                <a:lnTo>
                  <a:pt x="12424" y="69061"/>
                </a:lnTo>
                <a:lnTo>
                  <a:pt x="7719" y="75220"/>
                </a:lnTo>
                <a:lnTo>
                  <a:pt x="5900" y="82094"/>
                </a:lnTo>
                <a:lnTo>
                  <a:pt x="5626" y="89744"/>
                </a:lnTo>
                <a:lnTo>
                  <a:pt x="2157" y="89806"/>
                </a:lnTo>
                <a:lnTo>
                  <a:pt x="1136" y="89089"/>
                </a:lnTo>
                <a:lnTo>
                  <a:pt x="454" y="87885"/>
                </a:lnTo>
                <a:lnTo>
                  <a:pt x="0" y="86357"/>
                </a:lnTo>
                <a:lnTo>
                  <a:pt x="2829" y="77272"/>
                </a:lnTo>
                <a:lnTo>
                  <a:pt x="15500" y="57436"/>
                </a:lnTo>
                <a:lnTo>
                  <a:pt x="46817" y="30746"/>
                </a:lnTo>
                <a:lnTo>
                  <a:pt x="71334" y="17040"/>
                </a:lnTo>
                <a:lnTo>
                  <a:pt x="97867" y="7344"/>
                </a:lnTo>
                <a:lnTo>
                  <a:pt x="123347" y="1368"/>
                </a:lnTo>
                <a:lnTo>
                  <a:pt x="155651" y="0"/>
                </a:lnTo>
                <a:lnTo>
                  <a:pt x="185240" y="5671"/>
                </a:lnTo>
                <a:lnTo>
                  <a:pt x="205276" y="13780"/>
                </a:lnTo>
                <a:lnTo>
                  <a:pt x="214343" y="23858"/>
                </a:lnTo>
                <a:lnTo>
                  <a:pt x="218793" y="30610"/>
                </a:lnTo>
                <a:lnTo>
                  <a:pt x="221802" y="45852"/>
                </a:lnTo>
                <a:lnTo>
                  <a:pt x="219415" y="66883"/>
                </a:lnTo>
                <a:lnTo>
                  <a:pt x="215304" y="77456"/>
                </a:lnTo>
                <a:lnTo>
                  <a:pt x="204831" y="90842"/>
                </a:lnTo>
                <a:lnTo>
                  <a:pt x="174485" y="111445"/>
                </a:lnTo>
                <a:lnTo>
                  <a:pt x="142658" y="124359"/>
                </a:lnTo>
                <a:lnTo>
                  <a:pt x="113595" y="132589"/>
                </a:lnTo>
                <a:lnTo>
                  <a:pt x="104896" y="134236"/>
                </a:lnTo>
                <a:lnTo>
                  <a:pt x="102285" y="133949"/>
                </a:lnTo>
                <a:lnTo>
                  <a:pt x="100544" y="133032"/>
                </a:lnTo>
                <a:lnTo>
                  <a:pt x="99384" y="131695"/>
                </a:lnTo>
                <a:lnTo>
                  <a:pt x="99337" y="130804"/>
                </a:lnTo>
                <a:lnTo>
                  <a:pt x="100030" y="130210"/>
                </a:lnTo>
                <a:lnTo>
                  <a:pt x="131701" y="116851"/>
                </a:lnTo>
                <a:lnTo>
                  <a:pt x="156434" y="111627"/>
                </a:lnTo>
                <a:lnTo>
                  <a:pt x="184081" y="110078"/>
                </a:lnTo>
                <a:lnTo>
                  <a:pt x="213319" y="109620"/>
                </a:lnTo>
                <a:lnTo>
                  <a:pt x="240368" y="111419"/>
                </a:lnTo>
                <a:lnTo>
                  <a:pt x="266766" y="116549"/>
                </a:lnTo>
                <a:lnTo>
                  <a:pt x="298225" y="124784"/>
                </a:lnTo>
                <a:lnTo>
                  <a:pt x="308147" y="131009"/>
                </a:lnTo>
                <a:lnTo>
                  <a:pt x="311809" y="134700"/>
                </a:lnTo>
                <a:lnTo>
                  <a:pt x="320430" y="153765"/>
                </a:lnTo>
                <a:lnTo>
                  <a:pt x="319271" y="160757"/>
                </a:lnTo>
                <a:lnTo>
                  <a:pt x="310243" y="174332"/>
                </a:lnTo>
                <a:lnTo>
                  <a:pt x="288841" y="190747"/>
                </a:lnTo>
                <a:lnTo>
                  <a:pt x="260647" y="204803"/>
                </a:lnTo>
                <a:lnTo>
                  <a:pt x="229313" y="218160"/>
                </a:lnTo>
                <a:lnTo>
                  <a:pt x="205915" y="225002"/>
                </a:lnTo>
                <a:lnTo>
                  <a:pt x="181002" y="230462"/>
                </a:lnTo>
                <a:lnTo>
                  <a:pt x="155415" y="235308"/>
                </a:lnTo>
                <a:lnTo>
                  <a:pt x="131465" y="239881"/>
                </a:lnTo>
                <a:lnTo>
                  <a:pt x="64407" y="25311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SMARTInkShape-187"/>
          <p:cNvSpPr/>
          <p:nvPr/>
        </p:nvSpPr>
        <p:spPr>
          <a:xfrm>
            <a:off x="4911634" y="2834369"/>
            <a:ext cx="372293" cy="272886"/>
          </a:xfrm>
          <a:custGeom>
            <a:avLst/>
            <a:gdLst/>
            <a:ahLst/>
            <a:cxnLst/>
            <a:rect l="0" t="0" r="0" b="0"/>
            <a:pathLst>
              <a:path w="372293" h="272886">
                <a:moveTo>
                  <a:pt x="0" y="117837"/>
                </a:moveTo>
                <a:lnTo>
                  <a:pt x="21982" y="141270"/>
                </a:lnTo>
                <a:lnTo>
                  <a:pt x="38042" y="170593"/>
                </a:lnTo>
                <a:lnTo>
                  <a:pt x="56983" y="202812"/>
                </a:lnTo>
                <a:lnTo>
                  <a:pt x="73921" y="234685"/>
                </a:lnTo>
                <a:lnTo>
                  <a:pt x="94541" y="265955"/>
                </a:lnTo>
                <a:lnTo>
                  <a:pt x="97294" y="272885"/>
                </a:lnTo>
                <a:lnTo>
                  <a:pt x="97520" y="272728"/>
                </a:lnTo>
                <a:lnTo>
                  <a:pt x="97771" y="270618"/>
                </a:lnTo>
                <a:lnTo>
                  <a:pt x="93443" y="243945"/>
                </a:lnTo>
                <a:lnTo>
                  <a:pt x="89901" y="214270"/>
                </a:lnTo>
                <a:lnTo>
                  <a:pt x="84453" y="189227"/>
                </a:lnTo>
                <a:lnTo>
                  <a:pt x="78242" y="163422"/>
                </a:lnTo>
                <a:lnTo>
                  <a:pt x="69642" y="132163"/>
                </a:lnTo>
                <a:lnTo>
                  <a:pt x="61681" y="105023"/>
                </a:lnTo>
                <a:lnTo>
                  <a:pt x="60368" y="86705"/>
                </a:lnTo>
                <a:lnTo>
                  <a:pt x="62632" y="79084"/>
                </a:lnTo>
                <a:lnTo>
                  <a:pt x="64252" y="76762"/>
                </a:lnTo>
                <a:lnTo>
                  <a:pt x="67986" y="74181"/>
                </a:lnTo>
                <a:lnTo>
                  <a:pt x="70724" y="74944"/>
                </a:lnTo>
                <a:lnTo>
                  <a:pt x="93157" y="93947"/>
                </a:lnTo>
                <a:lnTo>
                  <a:pt x="119155" y="126598"/>
                </a:lnTo>
                <a:lnTo>
                  <a:pt x="140729" y="157776"/>
                </a:lnTo>
                <a:lnTo>
                  <a:pt x="157824" y="177318"/>
                </a:lnTo>
                <a:lnTo>
                  <a:pt x="162793" y="180559"/>
                </a:lnTo>
                <a:lnTo>
                  <a:pt x="168430" y="182639"/>
                </a:lnTo>
                <a:lnTo>
                  <a:pt x="160605" y="155834"/>
                </a:lnTo>
                <a:lnTo>
                  <a:pt x="148221" y="124211"/>
                </a:lnTo>
                <a:lnTo>
                  <a:pt x="135878" y="94744"/>
                </a:lnTo>
                <a:lnTo>
                  <a:pt x="128717" y="69548"/>
                </a:lnTo>
                <a:lnTo>
                  <a:pt x="125466" y="40231"/>
                </a:lnTo>
                <a:lnTo>
                  <a:pt x="128576" y="25046"/>
                </a:lnTo>
                <a:lnTo>
                  <a:pt x="131437" y="18965"/>
                </a:lnTo>
                <a:lnTo>
                  <a:pt x="144293" y="8337"/>
                </a:lnTo>
                <a:lnTo>
                  <a:pt x="152801" y="3472"/>
                </a:lnTo>
                <a:lnTo>
                  <a:pt x="169995" y="0"/>
                </a:lnTo>
                <a:lnTo>
                  <a:pt x="201220" y="3685"/>
                </a:lnTo>
                <a:lnTo>
                  <a:pt x="232841" y="16615"/>
                </a:lnTo>
                <a:lnTo>
                  <a:pt x="260804" y="35081"/>
                </a:lnTo>
                <a:lnTo>
                  <a:pt x="287294" y="62946"/>
                </a:lnTo>
                <a:lnTo>
                  <a:pt x="310418" y="87865"/>
                </a:lnTo>
                <a:lnTo>
                  <a:pt x="332187" y="117100"/>
                </a:lnTo>
                <a:lnTo>
                  <a:pt x="353834" y="149058"/>
                </a:lnTo>
                <a:lnTo>
                  <a:pt x="372292" y="1766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8" name="SMARTInkShape-Group37"/>
          <p:cNvGrpSpPr/>
          <p:nvPr/>
        </p:nvGrpSpPr>
        <p:grpSpPr>
          <a:xfrm>
            <a:off x="3533503" y="3842555"/>
            <a:ext cx="2736051" cy="418747"/>
            <a:chOff x="3533503" y="3842555"/>
            <a:chExt cx="2736051" cy="418747"/>
          </a:xfrm>
        </p:grpSpPr>
        <p:sp>
          <p:nvSpPr>
            <p:cNvPr id="59" name="SMARTInkShape-188"/>
            <p:cNvSpPr/>
            <p:nvPr/>
          </p:nvSpPr>
          <p:spPr>
            <a:xfrm>
              <a:off x="5892897" y="3941969"/>
              <a:ext cx="376657" cy="205489"/>
            </a:xfrm>
            <a:custGeom>
              <a:avLst/>
              <a:gdLst/>
              <a:ahLst/>
              <a:cxnLst/>
              <a:rect l="0" t="0" r="0" b="0"/>
              <a:pathLst>
                <a:path w="376657" h="205489">
                  <a:moveTo>
                    <a:pt x="31108" y="29139"/>
                  </a:moveTo>
                  <a:lnTo>
                    <a:pt x="31108" y="59207"/>
                  </a:lnTo>
                  <a:lnTo>
                    <a:pt x="25894" y="86658"/>
                  </a:lnTo>
                  <a:lnTo>
                    <a:pt x="15941" y="117669"/>
                  </a:lnTo>
                  <a:lnTo>
                    <a:pt x="3681" y="147904"/>
                  </a:lnTo>
                  <a:lnTo>
                    <a:pt x="0" y="156253"/>
                  </a:lnTo>
                  <a:lnTo>
                    <a:pt x="210" y="156699"/>
                  </a:lnTo>
                  <a:lnTo>
                    <a:pt x="2378" y="155260"/>
                  </a:lnTo>
                  <a:lnTo>
                    <a:pt x="16914" y="127019"/>
                  </a:lnTo>
                  <a:lnTo>
                    <a:pt x="29998" y="97500"/>
                  </a:lnTo>
                  <a:lnTo>
                    <a:pt x="47285" y="69656"/>
                  </a:lnTo>
                  <a:lnTo>
                    <a:pt x="79144" y="41058"/>
                  </a:lnTo>
                  <a:lnTo>
                    <a:pt x="90921" y="34920"/>
                  </a:lnTo>
                  <a:lnTo>
                    <a:pt x="103411" y="33644"/>
                  </a:lnTo>
                  <a:lnTo>
                    <a:pt x="115494" y="36221"/>
                  </a:lnTo>
                  <a:lnTo>
                    <a:pt x="125703" y="42205"/>
                  </a:lnTo>
                  <a:lnTo>
                    <a:pt x="136143" y="53734"/>
                  </a:lnTo>
                  <a:lnTo>
                    <a:pt x="143832" y="69810"/>
                  </a:lnTo>
                  <a:lnTo>
                    <a:pt x="148037" y="101180"/>
                  </a:lnTo>
                  <a:lnTo>
                    <a:pt x="146939" y="114861"/>
                  </a:lnTo>
                  <a:lnTo>
                    <a:pt x="137390" y="145406"/>
                  </a:lnTo>
                  <a:lnTo>
                    <a:pt x="136138" y="150916"/>
                  </a:lnTo>
                  <a:lnTo>
                    <a:pt x="135963" y="150963"/>
                  </a:lnTo>
                  <a:lnTo>
                    <a:pt x="135768" y="149082"/>
                  </a:lnTo>
                  <a:lnTo>
                    <a:pt x="146796" y="121828"/>
                  </a:lnTo>
                  <a:lnTo>
                    <a:pt x="162390" y="95630"/>
                  </a:lnTo>
                  <a:lnTo>
                    <a:pt x="178703" y="65935"/>
                  </a:lnTo>
                  <a:lnTo>
                    <a:pt x="204098" y="39155"/>
                  </a:lnTo>
                  <a:lnTo>
                    <a:pt x="227507" y="17835"/>
                  </a:lnTo>
                  <a:lnTo>
                    <a:pt x="246607" y="6940"/>
                  </a:lnTo>
                  <a:lnTo>
                    <a:pt x="271060" y="1130"/>
                  </a:lnTo>
                  <a:lnTo>
                    <a:pt x="295961" y="0"/>
                  </a:lnTo>
                  <a:lnTo>
                    <a:pt x="322217" y="7523"/>
                  </a:lnTo>
                  <a:lnTo>
                    <a:pt x="350595" y="25004"/>
                  </a:lnTo>
                  <a:lnTo>
                    <a:pt x="357311" y="30737"/>
                  </a:lnTo>
                  <a:lnTo>
                    <a:pt x="366707" y="46783"/>
                  </a:lnTo>
                  <a:lnTo>
                    <a:pt x="374143" y="78152"/>
                  </a:lnTo>
                  <a:lnTo>
                    <a:pt x="375883" y="102449"/>
                  </a:lnTo>
                  <a:lnTo>
                    <a:pt x="376656" y="127761"/>
                  </a:lnTo>
                  <a:lnTo>
                    <a:pt x="375064" y="157396"/>
                  </a:lnTo>
                  <a:lnTo>
                    <a:pt x="372664" y="184114"/>
                  </a:lnTo>
                  <a:lnTo>
                    <a:pt x="370743" y="205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89"/>
            <p:cNvSpPr/>
            <p:nvPr/>
          </p:nvSpPr>
          <p:spPr>
            <a:xfrm>
              <a:off x="5460274" y="3842555"/>
              <a:ext cx="282278" cy="290222"/>
            </a:xfrm>
            <a:custGeom>
              <a:avLst/>
              <a:gdLst/>
              <a:ahLst/>
              <a:cxnLst/>
              <a:rect l="0" t="0" r="0" b="0"/>
              <a:pathLst>
                <a:path w="282278" h="290222">
                  <a:moveTo>
                    <a:pt x="0" y="37113"/>
                  </a:moveTo>
                  <a:lnTo>
                    <a:pt x="3467" y="30179"/>
                  </a:lnTo>
                  <a:lnTo>
                    <a:pt x="30676" y="12584"/>
                  </a:lnTo>
                  <a:lnTo>
                    <a:pt x="50939" y="4930"/>
                  </a:lnTo>
                  <a:lnTo>
                    <a:pt x="79924" y="0"/>
                  </a:lnTo>
                  <a:lnTo>
                    <a:pt x="111493" y="475"/>
                  </a:lnTo>
                  <a:lnTo>
                    <a:pt x="143827" y="5212"/>
                  </a:lnTo>
                  <a:lnTo>
                    <a:pt x="176389" y="13147"/>
                  </a:lnTo>
                  <a:lnTo>
                    <a:pt x="205147" y="24690"/>
                  </a:lnTo>
                  <a:lnTo>
                    <a:pt x="218903" y="33043"/>
                  </a:lnTo>
                  <a:lnTo>
                    <a:pt x="227435" y="41594"/>
                  </a:lnTo>
                  <a:lnTo>
                    <a:pt x="229275" y="47358"/>
                  </a:lnTo>
                  <a:lnTo>
                    <a:pt x="229384" y="61502"/>
                  </a:lnTo>
                  <a:lnTo>
                    <a:pt x="223143" y="73595"/>
                  </a:lnTo>
                  <a:lnTo>
                    <a:pt x="213111" y="83082"/>
                  </a:lnTo>
                  <a:lnTo>
                    <a:pt x="186998" y="97020"/>
                  </a:lnTo>
                  <a:lnTo>
                    <a:pt x="160635" y="107357"/>
                  </a:lnTo>
                  <a:lnTo>
                    <a:pt x="131779" y="115016"/>
                  </a:lnTo>
                  <a:lnTo>
                    <a:pt x="104844" y="121881"/>
                  </a:lnTo>
                  <a:lnTo>
                    <a:pt x="72886" y="128400"/>
                  </a:lnTo>
                  <a:lnTo>
                    <a:pt x="70362" y="129903"/>
                  </a:lnTo>
                  <a:lnTo>
                    <a:pt x="68680" y="131630"/>
                  </a:lnTo>
                  <a:lnTo>
                    <a:pt x="70460" y="132782"/>
                  </a:lnTo>
                  <a:lnTo>
                    <a:pt x="96112" y="136565"/>
                  </a:lnTo>
                  <a:lnTo>
                    <a:pt x="123547" y="142055"/>
                  </a:lnTo>
                  <a:lnTo>
                    <a:pt x="151996" y="150213"/>
                  </a:lnTo>
                  <a:lnTo>
                    <a:pt x="181470" y="161823"/>
                  </a:lnTo>
                  <a:lnTo>
                    <a:pt x="210523" y="174455"/>
                  </a:lnTo>
                  <a:lnTo>
                    <a:pt x="238242" y="189325"/>
                  </a:lnTo>
                  <a:lnTo>
                    <a:pt x="267112" y="210387"/>
                  </a:lnTo>
                  <a:lnTo>
                    <a:pt x="280248" y="224082"/>
                  </a:lnTo>
                  <a:lnTo>
                    <a:pt x="282277" y="236808"/>
                  </a:lnTo>
                  <a:lnTo>
                    <a:pt x="280034" y="250690"/>
                  </a:lnTo>
                  <a:lnTo>
                    <a:pt x="274199" y="261697"/>
                  </a:lnTo>
                  <a:lnTo>
                    <a:pt x="262753" y="272587"/>
                  </a:lnTo>
                  <a:lnTo>
                    <a:pt x="235454" y="282768"/>
                  </a:lnTo>
                  <a:lnTo>
                    <a:pt x="209908" y="288828"/>
                  </a:lnTo>
                  <a:lnTo>
                    <a:pt x="178228" y="290221"/>
                  </a:lnTo>
                  <a:lnTo>
                    <a:pt x="151542" y="287975"/>
                  </a:lnTo>
                  <a:lnTo>
                    <a:pt x="121827" y="286098"/>
                  </a:lnTo>
                  <a:lnTo>
                    <a:pt x="114601" y="282932"/>
                  </a:lnTo>
                  <a:lnTo>
                    <a:pt x="102702" y="271673"/>
                  </a:lnTo>
                  <a:lnTo>
                    <a:pt x="91440" y="246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90"/>
            <p:cNvSpPr/>
            <p:nvPr/>
          </p:nvSpPr>
          <p:spPr>
            <a:xfrm>
              <a:off x="5155135" y="3853543"/>
              <a:ext cx="211961" cy="272588"/>
            </a:xfrm>
            <a:custGeom>
              <a:avLst/>
              <a:gdLst/>
              <a:ahLst/>
              <a:cxnLst/>
              <a:rect l="0" t="0" r="0" b="0"/>
              <a:pathLst>
                <a:path w="211961" h="272588">
                  <a:moveTo>
                    <a:pt x="70008" y="0"/>
                  </a:moveTo>
                  <a:lnTo>
                    <a:pt x="60917" y="27272"/>
                  </a:lnTo>
                  <a:lnTo>
                    <a:pt x="47301" y="53203"/>
                  </a:lnTo>
                  <a:lnTo>
                    <a:pt x="34896" y="77853"/>
                  </a:lnTo>
                  <a:lnTo>
                    <a:pt x="22028" y="107089"/>
                  </a:lnTo>
                  <a:lnTo>
                    <a:pt x="9750" y="134459"/>
                  </a:lnTo>
                  <a:lnTo>
                    <a:pt x="1918" y="160953"/>
                  </a:lnTo>
                  <a:lnTo>
                    <a:pt x="0" y="186462"/>
                  </a:lnTo>
                  <a:lnTo>
                    <a:pt x="5486" y="216890"/>
                  </a:lnTo>
                  <a:lnTo>
                    <a:pt x="7399" y="225147"/>
                  </a:lnTo>
                  <a:lnTo>
                    <a:pt x="15331" y="238193"/>
                  </a:lnTo>
                  <a:lnTo>
                    <a:pt x="38162" y="258395"/>
                  </a:lnTo>
                  <a:lnTo>
                    <a:pt x="60652" y="268472"/>
                  </a:lnTo>
                  <a:lnTo>
                    <a:pt x="85702" y="272587"/>
                  </a:lnTo>
                  <a:lnTo>
                    <a:pt x="111507" y="270339"/>
                  </a:lnTo>
                  <a:lnTo>
                    <a:pt x="137539" y="265076"/>
                  </a:lnTo>
                  <a:lnTo>
                    <a:pt x="163637" y="255454"/>
                  </a:lnTo>
                  <a:lnTo>
                    <a:pt x="182819" y="239943"/>
                  </a:lnTo>
                  <a:lnTo>
                    <a:pt x="201579" y="210709"/>
                  </a:lnTo>
                  <a:lnTo>
                    <a:pt x="209786" y="189916"/>
                  </a:lnTo>
                  <a:lnTo>
                    <a:pt x="211960" y="176572"/>
                  </a:lnTo>
                  <a:lnTo>
                    <a:pt x="209055" y="165320"/>
                  </a:lnTo>
                  <a:lnTo>
                    <a:pt x="195365" y="146271"/>
                  </a:lnTo>
                  <a:lnTo>
                    <a:pt x="177490" y="141209"/>
                  </a:lnTo>
                  <a:lnTo>
                    <a:pt x="146607" y="140295"/>
                  </a:lnTo>
                  <a:lnTo>
                    <a:pt x="116667" y="146488"/>
                  </a:lnTo>
                  <a:lnTo>
                    <a:pt x="96412" y="159518"/>
                  </a:lnTo>
                  <a:lnTo>
                    <a:pt x="87065" y="172981"/>
                  </a:lnTo>
                  <a:lnTo>
                    <a:pt x="83556" y="180634"/>
                  </a:lnTo>
                  <a:lnTo>
                    <a:pt x="82668" y="187915"/>
                  </a:lnTo>
                  <a:lnTo>
                    <a:pt x="96134" y="2220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91"/>
            <p:cNvSpPr/>
            <p:nvPr/>
          </p:nvSpPr>
          <p:spPr>
            <a:xfrm>
              <a:off x="4970774" y="3853543"/>
              <a:ext cx="22437" cy="287384"/>
            </a:xfrm>
            <a:custGeom>
              <a:avLst/>
              <a:gdLst/>
              <a:ahLst/>
              <a:cxnLst/>
              <a:rect l="0" t="0" r="0" b="0"/>
              <a:pathLst>
                <a:path w="22437" h="287384">
                  <a:moveTo>
                    <a:pt x="12706" y="0"/>
                  </a:moveTo>
                  <a:lnTo>
                    <a:pt x="13432" y="17081"/>
                  </a:lnTo>
                  <a:lnTo>
                    <a:pt x="18329" y="49716"/>
                  </a:lnTo>
                  <a:lnTo>
                    <a:pt x="22436" y="74561"/>
                  </a:lnTo>
                  <a:lnTo>
                    <a:pt x="21314" y="100308"/>
                  </a:lnTo>
                  <a:lnTo>
                    <a:pt x="16386" y="129789"/>
                  </a:lnTo>
                  <a:lnTo>
                    <a:pt x="13796" y="161505"/>
                  </a:lnTo>
                  <a:lnTo>
                    <a:pt x="9562" y="190416"/>
                  </a:lnTo>
                  <a:lnTo>
                    <a:pt x="3710" y="217366"/>
                  </a:lnTo>
                  <a:lnTo>
                    <a:pt x="848" y="243737"/>
                  </a:lnTo>
                  <a:lnTo>
                    <a:pt x="0" y="263000"/>
                  </a:lnTo>
                  <a:lnTo>
                    <a:pt x="12706" y="287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92"/>
            <p:cNvSpPr/>
            <p:nvPr/>
          </p:nvSpPr>
          <p:spPr>
            <a:xfrm>
              <a:off x="4839788" y="3892731"/>
              <a:ext cx="13064" cy="306978"/>
            </a:xfrm>
            <a:custGeom>
              <a:avLst/>
              <a:gdLst/>
              <a:ahLst/>
              <a:cxnLst/>
              <a:rect l="0" t="0" r="0" b="0"/>
              <a:pathLst>
                <a:path w="13064" h="306978">
                  <a:moveTo>
                    <a:pt x="0" y="0"/>
                  </a:moveTo>
                  <a:lnTo>
                    <a:pt x="0" y="28961"/>
                  </a:lnTo>
                  <a:lnTo>
                    <a:pt x="0" y="53028"/>
                  </a:lnTo>
                  <a:lnTo>
                    <a:pt x="0" y="76787"/>
                  </a:lnTo>
                  <a:lnTo>
                    <a:pt x="0" y="108628"/>
                  </a:lnTo>
                  <a:lnTo>
                    <a:pt x="0" y="138383"/>
                  </a:lnTo>
                  <a:lnTo>
                    <a:pt x="0" y="170180"/>
                  </a:lnTo>
                  <a:lnTo>
                    <a:pt x="0" y="200647"/>
                  </a:lnTo>
                  <a:lnTo>
                    <a:pt x="0" y="226123"/>
                  </a:lnTo>
                  <a:lnTo>
                    <a:pt x="3468" y="254236"/>
                  </a:lnTo>
                  <a:lnTo>
                    <a:pt x="8063" y="285383"/>
                  </a:lnTo>
                  <a:lnTo>
                    <a:pt x="13063" y="306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93"/>
            <p:cNvSpPr/>
            <p:nvPr/>
          </p:nvSpPr>
          <p:spPr>
            <a:xfrm>
              <a:off x="4382589" y="4056017"/>
              <a:ext cx="163286" cy="26127"/>
            </a:xfrm>
            <a:custGeom>
              <a:avLst/>
              <a:gdLst/>
              <a:ahLst/>
              <a:cxnLst/>
              <a:rect l="0" t="0" r="0" b="0"/>
              <a:pathLst>
                <a:path w="163286" h="26127">
                  <a:moveTo>
                    <a:pt x="0" y="0"/>
                  </a:moveTo>
                  <a:lnTo>
                    <a:pt x="0" y="3467"/>
                  </a:lnTo>
                  <a:lnTo>
                    <a:pt x="5805" y="7105"/>
                  </a:lnTo>
                  <a:lnTo>
                    <a:pt x="37675" y="15353"/>
                  </a:lnTo>
                  <a:lnTo>
                    <a:pt x="61013" y="17710"/>
                  </a:lnTo>
                  <a:lnTo>
                    <a:pt x="90890" y="20971"/>
                  </a:lnTo>
                  <a:lnTo>
                    <a:pt x="114742" y="24598"/>
                  </a:lnTo>
                  <a:lnTo>
                    <a:pt x="144907" y="25824"/>
                  </a:lnTo>
                  <a:lnTo>
                    <a:pt x="163285" y="26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94"/>
            <p:cNvSpPr/>
            <p:nvPr/>
          </p:nvSpPr>
          <p:spPr>
            <a:xfrm>
              <a:off x="4330337" y="4003765"/>
              <a:ext cx="195944" cy="13064"/>
            </a:xfrm>
            <a:custGeom>
              <a:avLst/>
              <a:gdLst/>
              <a:ahLst/>
              <a:cxnLst/>
              <a:rect l="0" t="0" r="0" b="0"/>
              <a:pathLst>
                <a:path w="195944" h="13064">
                  <a:moveTo>
                    <a:pt x="0" y="0"/>
                  </a:moveTo>
                  <a:lnTo>
                    <a:pt x="31096" y="0"/>
                  </a:lnTo>
                  <a:lnTo>
                    <a:pt x="60195" y="1935"/>
                  </a:lnTo>
                  <a:lnTo>
                    <a:pt x="79730" y="4489"/>
                  </a:lnTo>
                  <a:lnTo>
                    <a:pt x="107765" y="5624"/>
                  </a:lnTo>
                  <a:lnTo>
                    <a:pt x="138852" y="6263"/>
                  </a:lnTo>
                  <a:lnTo>
                    <a:pt x="168136" y="10968"/>
                  </a:lnTo>
                  <a:lnTo>
                    <a:pt x="195943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95"/>
            <p:cNvSpPr/>
            <p:nvPr/>
          </p:nvSpPr>
          <p:spPr>
            <a:xfrm>
              <a:off x="3971902" y="3890368"/>
              <a:ext cx="234339" cy="335467"/>
            </a:xfrm>
            <a:custGeom>
              <a:avLst/>
              <a:gdLst/>
              <a:ahLst/>
              <a:cxnLst/>
              <a:rect l="0" t="0" r="0" b="0"/>
              <a:pathLst>
                <a:path w="234339" h="335467">
                  <a:moveTo>
                    <a:pt x="182087" y="237495"/>
                  </a:moveTo>
                  <a:lnTo>
                    <a:pt x="182087" y="227093"/>
                  </a:lnTo>
                  <a:lnTo>
                    <a:pt x="179909" y="222577"/>
                  </a:lnTo>
                  <a:lnTo>
                    <a:pt x="167169" y="210013"/>
                  </a:lnTo>
                  <a:lnTo>
                    <a:pt x="158282" y="203993"/>
                  </a:lnTo>
                  <a:lnTo>
                    <a:pt x="131046" y="198704"/>
                  </a:lnTo>
                  <a:lnTo>
                    <a:pt x="110600" y="194876"/>
                  </a:lnTo>
                  <a:lnTo>
                    <a:pt x="82251" y="199349"/>
                  </a:lnTo>
                  <a:lnTo>
                    <a:pt x="55847" y="207221"/>
                  </a:lnTo>
                  <a:lnTo>
                    <a:pt x="26985" y="230202"/>
                  </a:lnTo>
                  <a:lnTo>
                    <a:pt x="8241" y="248230"/>
                  </a:lnTo>
                  <a:lnTo>
                    <a:pt x="3222" y="258957"/>
                  </a:lnTo>
                  <a:lnTo>
                    <a:pt x="0" y="280117"/>
                  </a:lnTo>
                  <a:lnTo>
                    <a:pt x="3430" y="289337"/>
                  </a:lnTo>
                  <a:lnTo>
                    <a:pt x="17458" y="307082"/>
                  </a:lnTo>
                  <a:lnTo>
                    <a:pt x="33401" y="316735"/>
                  </a:lnTo>
                  <a:lnTo>
                    <a:pt x="51913" y="320724"/>
                  </a:lnTo>
                  <a:lnTo>
                    <a:pt x="82162" y="321345"/>
                  </a:lnTo>
                  <a:lnTo>
                    <a:pt x="103131" y="316365"/>
                  </a:lnTo>
                  <a:lnTo>
                    <a:pt x="129721" y="302046"/>
                  </a:lnTo>
                  <a:lnTo>
                    <a:pt x="159406" y="281773"/>
                  </a:lnTo>
                  <a:lnTo>
                    <a:pt x="177705" y="256259"/>
                  </a:lnTo>
                  <a:lnTo>
                    <a:pt x="192319" y="229186"/>
                  </a:lnTo>
                  <a:lnTo>
                    <a:pt x="202374" y="199311"/>
                  </a:lnTo>
                  <a:lnTo>
                    <a:pt x="213417" y="167479"/>
                  </a:lnTo>
                  <a:lnTo>
                    <a:pt x="217782" y="143965"/>
                  </a:lnTo>
                  <a:lnTo>
                    <a:pt x="219723" y="119726"/>
                  </a:lnTo>
                  <a:lnTo>
                    <a:pt x="220586" y="96858"/>
                  </a:lnTo>
                  <a:lnTo>
                    <a:pt x="221071" y="67051"/>
                  </a:lnTo>
                  <a:lnTo>
                    <a:pt x="216021" y="36187"/>
                  </a:lnTo>
                  <a:lnTo>
                    <a:pt x="208034" y="12995"/>
                  </a:lnTo>
                  <a:lnTo>
                    <a:pt x="199469" y="996"/>
                  </a:lnTo>
                  <a:lnTo>
                    <a:pt x="197303" y="0"/>
                  </a:lnTo>
                  <a:lnTo>
                    <a:pt x="195134" y="62"/>
                  </a:lnTo>
                  <a:lnTo>
                    <a:pt x="192962" y="829"/>
                  </a:lnTo>
                  <a:lnTo>
                    <a:pt x="186438" y="22712"/>
                  </a:lnTo>
                  <a:lnTo>
                    <a:pt x="183376" y="49839"/>
                  </a:lnTo>
                  <a:lnTo>
                    <a:pt x="182468" y="76262"/>
                  </a:lnTo>
                  <a:lnTo>
                    <a:pt x="182200" y="105942"/>
                  </a:lnTo>
                  <a:lnTo>
                    <a:pt x="184072" y="128953"/>
                  </a:lnTo>
                  <a:lnTo>
                    <a:pt x="187324" y="152968"/>
                  </a:lnTo>
                  <a:lnTo>
                    <a:pt x="191187" y="175737"/>
                  </a:lnTo>
                  <a:lnTo>
                    <a:pt x="193976" y="205488"/>
                  </a:lnTo>
                  <a:lnTo>
                    <a:pt x="198269" y="232688"/>
                  </a:lnTo>
                  <a:lnTo>
                    <a:pt x="204137" y="259132"/>
                  </a:lnTo>
                  <a:lnTo>
                    <a:pt x="208133" y="288859"/>
                  </a:lnTo>
                  <a:lnTo>
                    <a:pt x="213914" y="308352"/>
                  </a:lnTo>
                  <a:lnTo>
                    <a:pt x="234338" y="3354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96"/>
            <p:cNvSpPr/>
            <p:nvPr/>
          </p:nvSpPr>
          <p:spPr>
            <a:xfrm>
              <a:off x="3533503" y="3958813"/>
              <a:ext cx="390476" cy="302489"/>
            </a:xfrm>
            <a:custGeom>
              <a:avLst/>
              <a:gdLst/>
              <a:ahLst/>
              <a:cxnLst/>
              <a:rect l="0" t="0" r="0" b="0"/>
              <a:pathLst>
                <a:path w="390476" h="302489">
                  <a:moveTo>
                    <a:pt x="202474" y="18827"/>
                  </a:moveTo>
                  <a:lnTo>
                    <a:pt x="201748" y="46748"/>
                  </a:lnTo>
                  <a:lnTo>
                    <a:pt x="196534" y="64353"/>
                  </a:lnTo>
                  <a:lnTo>
                    <a:pt x="178030" y="91651"/>
                  </a:lnTo>
                  <a:lnTo>
                    <a:pt x="155796" y="121480"/>
                  </a:lnTo>
                  <a:lnTo>
                    <a:pt x="130439" y="149090"/>
                  </a:lnTo>
                  <a:lnTo>
                    <a:pt x="107932" y="175509"/>
                  </a:lnTo>
                  <a:lnTo>
                    <a:pt x="85073" y="206294"/>
                  </a:lnTo>
                  <a:lnTo>
                    <a:pt x="63967" y="236129"/>
                  </a:lnTo>
                  <a:lnTo>
                    <a:pt x="55722" y="250611"/>
                  </a:lnTo>
                  <a:lnTo>
                    <a:pt x="52937" y="258538"/>
                  </a:lnTo>
                  <a:lnTo>
                    <a:pt x="52708" y="258463"/>
                  </a:lnTo>
                  <a:lnTo>
                    <a:pt x="52454" y="256444"/>
                  </a:lnTo>
                  <a:lnTo>
                    <a:pt x="58957" y="241843"/>
                  </a:lnTo>
                  <a:lnTo>
                    <a:pt x="77766" y="210146"/>
                  </a:lnTo>
                  <a:lnTo>
                    <a:pt x="92206" y="182490"/>
                  </a:lnTo>
                  <a:lnTo>
                    <a:pt x="107261" y="156061"/>
                  </a:lnTo>
                  <a:lnTo>
                    <a:pt x="122277" y="127940"/>
                  </a:lnTo>
                  <a:lnTo>
                    <a:pt x="135913" y="98115"/>
                  </a:lnTo>
                  <a:lnTo>
                    <a:pt x="154941" y="69836"/>
                  </a:lnTo>
                  <a:lnTo>
                    <a:pt x="164683" y="53051"/>
                  </a:lnTo>
                  <a:lnTo>
                    <a:pt x="191691" y="21096"/>
                  </a:lnTo>
                  <a:lnTo>
                    <a:pt x="212775" y="1821"/>
                  </a:lnTo>
                  <a:lnTo>
                    <a:pt x="216244" y="383"/>
                  </a:lnTo>
                  <a:lnTo>
                    <a:pt x="218185" y="0"/>
                  </a:lnTo>
                  <a:lnTo>
                    <a:pt x="220205" y="470"/>
                  </a:lnTo>
                  <a:lnTo>
                    <a:pt x="224385" y="2927"/>
                  </a:lnTo>
                  <a:lnTo>
                    <a:pt x="226726" y="10309"/>
                  </a:lnTo>
                  <a:lnTo>
                    <a:pt x="229079" y="36708"/>
                  </a:lnTo>
                  <a:lnTo>
                    <a:pt x="233741" y="65732"/>
                  </a:lnTo>
                  <a:lnTo>
                    <a:pt x="241818" y="96148"/>
                  </a:lnTo>
                  <a:lnTo>
                    <a:pt x="253869" y="123121"/>
                  </a:lnTo>
                  <a:lnTo>
                    <a:pt x="270226" y="153903"/>
                  </a:lnTo>
                  <a:lnTo>
                    <a:pt x="289369" y="181701"/>
                  </a:lnTo>
                  <a:lnTo>
                    <a:pt x="310434" y="208157"/>
                  </a:lnTo>
                  <a:lnTo>
                    <a:pt x="334919" y="238949"/>
                  </a:lnTo>
                  <a:lnTo>
                    <a:pt x="360784" y="266899"/>
                  </a:lnTo>
                  <a:lnTo>
                    <a:pt x="388712" y="297186"/>
                  </a:lnTo>
                  <a:lnTo>
                    <a:pt x="390475" y="301716"/>
                  </a:lnTo>
                  <a:lnTo>
                    <a:pt x="390219" y="302488"/>
                  </a:lnTo>
                  <a:lnTo>
                    <a:pt x="389323" y="302277"/>
                  </a:lnTo>
                  <a:lnTo>
                    <a:pt x="388000" y="301411"/>
                  </a:lnTo>
                  <a:lnTo>
                    <a:pt x="360530" y="294806"/>
                  </a:lnTo>
                  <a:lnTo>
                    <a:pt x="335021" y="289365"/>
                  </a:lnTo>
                  <a:lnTo>
                    <a:pt x="308351" y="286704"/>
                  </a:lnTo>
                  <a:lnTo>
                    <a:pt x="277066" y="281643"/>
                  </a:lnTo>
                  <a:lnTo>
                    <a:pt x="253042" y="277632"/>
                  </a:lnTo>
                  <a:lnTo>
                    <a:pt x="227852" y="273430"/>
                  </a:lnTo>
                  <a:lnTo>
                    <a:pt x="202141" y="269870"/>
                  </a:lnTo>
                  <a:lnTo>
                    <a:pt x="176200" y="268288"/>
                  </a:lnTo>
                  <a:lnTo>
                    <a:pt x="150157" y="265649"/>
                  </a:lnTo>
                  <a:lnTo>
                    <a:pt x="124794" y="262783"/>
                  </a:lnTo>
                  <a:lnTo>
                    <a:pt x="101426" y="261509"/>
                  </a:lnTo>
                  <a:lnTo>
                    <a:pt x="71337" y="260792"/>
                  </a:lnTo>
                  <a:lnTo>
                    <a:pt x="44037" y="260579"/>
                  </a:lnTo>
                  <a:lnTo>
                    <a:pt x="19235" y="261233"/>
                  </a:lnTo>
                  <a:lnTo>
                    <a:pt x="0" y="2670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2" name="SMARTInkShape-Group38"/>
          <p:cNvGrpSpPr/>
          <p:nvPr/>
        </p:nvGrpSpPr>
        <p:grpSpPr>
          <a:xfrm>
            <a:off x="6773091" y="3736885"/>
            <a:ext cx="796029" cy="384007"/>
            <a:chOff x="6773091" y="3736885"/>
            <a:chExt cx="796029" cy="384007"/>
          </a:xfrm>
        </p:grpSpPr>
        <p:sp>
          <p:nvSpPr>
            <p:cNvPr id="69" name="SMARTInkShape-197"/>
            <p:cNvSpPr/>
            <p:nvPr/>
          </p:nvSpPr>
          <p:spPr>
            <a:xfrm>
              <a:off x="7452360" y="3736885"/>
              <a:ext cx="116760" cy="86304"/>
            </a:xfrm>
            <a:custGeom>
              <a:avLst/>
              <a:gdLst/>
              <a:ahLst/>
              <a:cxnLst/>
              <a:rect l="0" t="0" r="0" b="0"/>
              <a:pathLst>
                <a:path w="116760" h="86304">
                  <a:moveTo>
                    <a:pt x="39188" y="5623"/>
                  </a:moveTo>
                  <a:lnTo>
                    <a:pt x="39188" y="0"/>
                  </a:lnTo>
                  <a:lnTo>
                    <a:pt x="39188" y="2828"/>
                  </a:lnTo>
                  <a:lnTo>
                    <a:pt x="28048" y="29192"/>
                  </a:lnTo>
                  <a:lnTo>
                    <a:pt x="23147" y="50263"/>
                  </a:lnTo>
                  <a:lnTo>
                    <a:pt x="24318" y="63926"/>
                  </a:lnTo>
                  <a:lnTo>
                    <a:pt x="29193" y="73385"/>
                  </a:lnTo>
                  <a:lnTo>
                    <a:pt x="32524" y="76924"/>
                  </a:lnTo>
                  <a:lnTo>
                    <a:pt x="51084" y="85371"/>
                  </a:lnTo>
                  <a:lnTo>
                    <a:pt x="64795" y="86303"/>
                  </a:lnTo>
                  <a:lnTo>
                    <a:pt x="87869" y="80988"/>
                  </a:lnTo>
                  <a:lnTo>
                    <a:pt x="101914" y="75045"/>
                  </a:lnTo>
                  <a:lnTo>
                    <a:pt x="115266" y="61753"/>
                  </a:lnTo>
                  <a:lnTo>
                    <a:pt x="116759" y="56106"/>
                  </a:lnTo>
                  <a:lnTo>
                    <a:pt x="114546" y="44026"/>
                  </a:lnTo>
                  <a:lnTo>
                    <a:pt x="104854" y="33335"/>
                  </a:lnTo>
                  <a:lnTo>
                    <a:pt x="90870" y="24471"/>
                  </a:lnTo>
                  <a:lnTo>
                    <a:pt x="74979" y="18113"/>
                  </a:lnTo>
                  <a:lnTo>
                    <a:pt x="46245" y="17388"/>
                  </a:lnTo>
                  <a:lnTo>
                    <a:pt x="0" y="186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98"/>
            <p:cNvSpPr/>
            <p:nvPr/>
          </p:nvSpPr>
          <p:spPr>
            <a:xfrm>
              <a:off x="7074795" y="3790149"/>
              <a:ext cx="331846" cy="303388"/>
            </a:xfrm>
            <a:custGeom>
              <a:avLst/>
              <a:gdLst/>
              <a:ahLst/>
              <a:cxnLst/>
              <a:rect l="0" t="0" r="0" b="0"/>
              <a:pathLst>
                <a:path w="331846" h="303388">
                  <a:moveTo>
                    <a:pt x="70587" y="24205"/>
                  </a:moveTo>
                  <a:lnTo>
                    <a:pt x="70587" y="20738"/>
                  </a:lnTo>
                  <a:lnTo>
                    <a:pt x="72523" y="17100"/>
                  </a:lnTo>
                  <a:lnTo>
                    <a:pt x="74056" y="15114"/>
                  </a:lnTo>
                  <a:lnTo>
                    <a:pt x="103199" y="4561"/>
                  </a:lnTo>
                  <a:lnTo>
                    <a:pt x="124762" y="0"/>
                  </a:lnTo>
                  <a:lnTo>
                    <a:pt x="149535" y="584"/>
                  </a:lnTo>
                  <a:lnTo>
                    <a:pt x="180444" y="7282"/>
                  </a:lnTo>
                  <a:lnTo>
                    <a:pt x="212004" y="21535"/>
                  </a:lnTo>
                  <a:lnTo>
                    <a:pt x="238020" y="44562"/>
                  </a:lnTo>
                  <a:lnTo>
                    <a:pt x="257351" y="70076"/>
                  </a:lnTo>
                  <a:lnTo>
                    <a:pt x="262451" y="84990"/>
                  </a:lnTo>
                  <a:lnTo>
                    <a:pt x="263992" y="101295"/>
                  </a:lnTo>
                  <a:lnTo>
                    <a:pt x="260053" y="126069"/>
                  </a:lnTo>
                  <a:lnTo>
                    <a:pt x="244152" y="156248"/>
                  </a:lnTo>
                  <a:lnTo>
                    <a:pt x="224582" y="179443"/>
                  </a:lnTo>
                  <a:lnTo>
                    <a:pt x="198463" y="200105"/>
                  </a:lnTo>
                  <a:lnTo>
                    <a:pt x="167744" y="218080"/>
                  </a:lnTo>
                  <a:lnTo>
                    <a:pt x="135660" y="230663"/>
                  </a:lnTo>
                  <a:lnTo>
                    <a:pt x="103173" y="238987"/>
                  </a:lnTo>
                  <a:lnTo>
                    <a:pt x="72502" y="246050"/>
                  </a:lnTo>
                  <a:lnTo>
                    <a:pt x="45029" y="250804"/>
                  </a:lnTo>
                  <a:lnTo>
                    <a:pt x="16674" y="252410"/>
                  </a:lnTo>
                  <a:lnTo>
                    <a:pt x="1716" y="252688"/>
                  </a:lnTo>
                  <a:lnTo>
                    <a:pt x="0" y="252002"/>
                  </a:lnTo>
                  <a:lnTo>
                    <a:pt x="306" y="250818"/>
                  </a:lnTo>
                  <a:lnTo>
                    <a:pt x="1962" y="249303"/>
                  </a:lnTo>
                  <a:lnTo>
                    <a:pt x="32256" y="237449"/>
                  </a:lnTo>
                  <a:lnTo>
                    <a:pt x="62908" y="229560"/>
                  </a:lnTo>
                  <a:lnTo>
                    <a:pt x="88310" y="227533"/>
                  </a:lnTo>
                  <a:lnTo>
                    <a:pt x="114221" y="227658"/>
                  </a:lnTo>
                  <a:lnTo>
                    <a:pt x="140283" y="231969"/>
                  </a:lnTo>
                  <a:lnTo>
                    <a:pt x="165665" y="237842"/>
                  </a:lnTo>
                  <a:lnTo>
                    <a:pt x="194113" y="248263"/>
                  </a:lnTo>
                  <a:lnTo>
                    <a:pt x="220698" y="264084"/>
                  </a:lnTo>
                  <a:lnTo>
                    <a:pt x="251518" y="285514"/>
                  </a:lnTo>
                  <a:lnTo>
                    <a:pt x="256522" y="289851"/>
                  </a:lnTo>
                  <a:lnTo>
                    <a:pt x="280901" y="299422"/>
                  </a:lnTo>
                  <a:lnTo>
                    <a:pt x="304172" y="303387"/>
                  </a:lnTo>
                  <a:lnTo>
                    <a:pt x="316159" y="300444"/>
                  </a:lnTo>
                  <a:lnTo>
                    <a:pt x="331845" y="2919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99"/>
            <p:cNvSpPr/>
            <p:nvPr/>
          </p:nvSpPr>
          <p:spPr>
            <a:xfrm>
              <a:off x="6773091" y="3762753"/>
              <a:ext cx="226478" cy="358139"/>
            </a:xfrm>
            <a:custGeom>
              <a:avLst/>
              <a:gdLst/>
              <a:ahLst/>
              <a:cxnLst/>
              <a:rect l="0" t="0" r="0" b="0"/>
              <a:pathLst>
                <a:path w="226478" h="358139">
                  <a:moveTo>
                    <a:pt x="39189" y="38538"/>
                  </a:moveTo>
                  <a:lnTo>
                    <a:pt x="35721" y="38538"/>
                  </a:lnTo>
                  <a:lnTo>
                    <a:pt x="34700" y="37813"/>
                  </a:lnTo>
                  <a:lnTo>
                    <a:pt x="34019" y="36603"/>
                  </a:lnTo>
                  <a:lnTo>
                    <a:pt x="32926" y="29448"/>
                  </a:lnTo>
                  <a:lnTo>
                    <a:pt x="34712" y="25306"/>
                  </a:lnTo>
                  <a:lnTo>
                    <a:pt x="41772" y="16733"/>
                  </a:lnTo>
                  <a:lnTo>
                    <a:pt x="58419" y="6758"/>
                  </a:lnTo>
                  <a:lnTo>
                    <a:pt x="88671" y="1545"/>
                  </a:lnTo>
                  <a:lnTo>
                    <a:pt x="114810" y="0"/>
                  </a:lnTo>
                  <a:lnTo>
                    <a:pt x="143147" y="4692"/>
                  </a:lnTo>
                  <a:lnTo>
                    <a:pt x="169709" y="12608"/>
                  </a:lnTo>
                  <a:lnTo>
                    <a:pt x="185510" y="19002"/>
                  </a:lnTo>
                  <a:lnTo>
                    <a:pt x="200817" y="31131"/>
                  </a:lnTo>
                  <a:lnTo>
                    <a:pt x="202095" y="37229"/>
                  </a:lnTo>
                  <a:lnTo>
                    <a:pt x="199645" y="53680"/>
                  </a:lnTo>
                  <a:lnTo>
                    <a:pt x="186246" y="78890"/>
                  </a:lnTo>
                  <a:lnTo>
                    <a:pt x="172427" y="96940"/>
                  </a:lnTo>
                  <a:lnTo>
                    <a:pt x="142487" y="118346"/>
                  </a:lnTo>
                  <a:lnTo>
                    <a:pt x="117209" y="133063"/>
                  </a:lnTo>
                  <a:lnTo>
                    <a:pt x="89399" y="143955"/>
                  </a:lnTo>
                  <a:lnTo>
                    <a:pt x="62049" y="154440"/>
                  </a:lnTo>
                  <a:lnTo>
                    <a:pt x="33302" y="164484"/>
                  </a:lnTo>
                  <a:lnTo>
                    <a:pt x="1803" y="169045"/>
                  </a:lnTo>
                  <a:lnTo>
                    <a:pt x="33642" y="171098"/>
                  </a:lnTo>
                  <a:lnTo>
                    <a:pt x="62445" y="178257"/>
                  </a:lnTo>
                  <a:lnTo>
                    <a:pt x="94460" y="187988"/>
                  </a:lnTo>
                  <a:lnTo>
                    <a:pt x="116973" y="195916"/>
                  </a:lnTo>
                  <a:lnTo>
                    <a:pt x="139074" y="204279"/>
                  </a:lnTo>
                  <a:lnTo>
                    <a:pt x="170465" y="217871"/>
                  </a:lnTo>
                  <a:lnTo>
                    <a:pt x="201312" y="241602"/>
                  </a:lnTo>
                  <a:lnTo>
                    <a:pt x="213570" y="254337"/>
                  </a:lnTo>
                  <a:lnTo>
                    <a:pt x="221436" y="267255"/>
                  </a:lnTo>
                  <a:lnTo>
                    <a:pt x="226477" y="286767"/>
                  </a:lnTo>
                  <a:lnTo>
                    <a:pt x="221851" y="303681"/>
                  </a:lnTo>
                  <a:lnTo>
                    <a:pt x="212538" y="321116"/>
                  </a:lnTo>
                  <a:lnTo>
                    <a:pt x="201141" y="333704"/>
                  </a:lnTo>
                  <a:lnTo>
                    <a:pt x="179019" y="345483"/>
                  </a:lnTo>
                  <a:lnTo>
                    <a:pt x="154078" y="353569"/>
                  </a:lnTo>
                  <a:lnTo>
                    <a:pt x="124836" y="357094"/>
                  </a:lnTo>
                  <a:lnTo>
                    <a:pt x="96658" y="358138"/>
                  </a:lnTo>
                  <a:lnTo>
                    <a:pt x="69925" y="354981"/>
                  </a:lnTo>
                  <a:lnTo>
                    <a:pt x="43619" y="349448"/>
                  </a:lnTo>
                  <a:lnTo>
                    <a:pt x="0" y="3259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6" name="SMARTInkShape-Group39"/>
          <p:cNvGrpSpPr/>
          <p:nvPr/>
        </p:nvGrpSpPr>
        <p:grpSpPr>
          <a:xfrm>
            <a:off x="4787931" y="2312126"/>
            <a:ext cx="463339" cy="397828"/>
            <a:chOff x="4787931" y="2312126"/>
            <a:chExt cx="463339" cy="397828"/>
          </a:xfrm>
        </p:grpSpPr>
        <p:sp>
          <p:nvSpPr>
            <p:cNvPr id="73" name="SMARTInkShape-200"/>
            <p:cNvSpPr/>
            <p:nvPr/>
          </p:nvSpPr>
          <p:spPr>
            <a:xfrm>
              <a:off x="4911634" y="2495006"/>
              <a:ext cx="339636" cy="32658"/>
            </a:xfrm>
            <a:custGeom>
              <a:avLst/>
              <a:gdLst/>
              <a:ahLst/>
              <a:cxnLst/>
              <a:rect l="0" t="0" r="0" b="0"/>
              <a:pathLst>
                <a:path w="339636" h="32658">
                  <a:moveTo>
                    <a:pt x="0" y="32657"/>
                  </a:moveTo>
                  <a:lnTo>
                    <a:pt x="23034" y="31931"/>
                  </a:lnTo>
                  <a:lnTo>
                    <a:pt x="46766" y="29189"/>
                  </a:lnTo>
                  <a:lnTo>
                    <a:pt x="72310" y="25552"/>
                  </a:lnTo>
                  <a:lnTo>
                    <a:pt x="98178" y="22242"/>
                  </a:lnTo>
                  <a:lnTo>
                    <a:pt x="124189" y="20771"/>
                  </a:lnTo>
                  <a:lnTo>
                    <a:pt x="150263" y="18182"/>
                  </a:lnTo>
                  <a:lnTo>
                    <a:pt x="177092" y="14612"/>
                  </a:lnTo>
                  <a:lnTo>
                    <a:pt x="205950" y="10607"/>
                  </a:lnTo>
                  <a:lnTo>
                    <a:pt x="231838" y="6407"/>
                  </a:lnTo>
                  <a:lnTo>
                    <a:pt x="255439" y="2847"/>
                  </a:lnTo>
                  <a:lnTo>
                    <a:pt x="278024" y="1265"/>
                  </a:lnTo>
                  <a:lnTo>
                    <a:pt x="3396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201"/>
            <p:cNvSpPr/>
            <p:nvPr/>
          </p:nvSpPr>
          <p:spPr>
            <a:xfrm>
              <a:off x="4935877" y="2429691"/>
              <a:ext cx="226505" cy="138999"/>
            </a:xfrm>
            <a:custGeom>
              <a:avLst/>
              <a:gdLst/>
              <a:ahLst/>
              <a:cxnLst/>
              <a:rect l="0" t="0" r="0" b="0"/>
              <a:pathLst>
                <a:path w="226505" h="138999">
                  <a:moveTo>
                    <a:pt x="132511" y="0"/>
                  </a:moveTo>
                  <a:lnTo>
                    <a:pt x="129044" y="0"/>
                  </a:lnTo>
                  <a:lnTo>
                    <a:pt x="99900" y="12275"/>
                  </a:lnTo>
                  <a:lnTo>
                    <a:pt x="73738" y="25083"/>
                  </a:lnTo>
                  <a:lnTo>
                    <a:pt x="43116" y="46079"/>
                  </a:lnTo>
                  <a:lnTo>
                    <a:pt x="17285" y="66891"/>
                  </a:lnTo>
                  <a:lnTo>
                    <a:pt x="1458" y="88285"/>
                  </a:lnTo>
                  <a:lnTo>
                    <a:pt x="0" y="101407"/>
                  </a:lnTo>
                  <a:lnTo>
                    <a:pt x="628" y="108971"/>
                  </a:lnTo>
                  <a:lnTo>
                    <a:pt x="4675" y="115464"/>
                  </a:lnTo>
                  <a:lnTo>
                    <a:pt x="18847" y="126550"/>
                  </a:lnTo>
                  <a:lnTo>
                    <a:pt x="43760" y="137484"/>
                  </a:lnTo>
                  <a:lnTo>
                    <a:pt x="68634" y="138998"/>
                  </a:lnTo>
                  <a:lnTo>
                    <a:pt x="96139" y="137251"/>
                  </a:lnTo>
                  <a:lnTo>
                    <a:pt x="128669" y="132188"/>
                  </a:lnTo>
                  <a:lnTo>
                    <a:pt x="159514" y="126092"/>
                  </a:lnTo>
                  <a:lnTo>
                    <a:pt x="190178" y="115595"/>
                  </a:lnTo>
                  <a:lnTo>
                    <a:pt x="202409" y="107981"/>
                  </a:lnTo>
                  <a:lnTo>
                    <a:pt x="210265" y="99759"/>
                  </a:lnTo>
                  <a:lnTo>
                    <a:pt x="225883" y="68365"/>
                  </a:lnTo>
                  <a:lnTo>
                    <a:pt x="226504" y="57236"/>
                  </a:lnTo>
                  <a:lnTo>
                    <a:pt x="223634" y="45033"/>
                  </a:lnTo>
                  <a:lnTo>
                    <a:pt x="213858" y="27374"/>
                  </a:lnTo>
                  <a:lnTo>
                    <a:pt x="197826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202"/>
            <p:cNvSpPr/>
            <p:nvPr/>
          </p:nvSpPr>
          <p:spPr>
            <a:xfrm>
              <a:off x="4787931" y="2312126"/>
              <a:ext cx="228207" cy="397828"/>
            </a:xfrm>
            <a:custGeom>
              <a:avLst/>
              <a:gdLst/>
              <a:ahLst/>
              <a:cxnLst/>
              <a:rect l="0" t="0" r="0" b="0"/>
              <a:pathLst>
                <a:path w="228207" h="397828">
                  <a:moveTo>
                    <a:pt x="71452" y="0"/>
                  </a:moveTo>
                  <a:lnTo>
                    <a:pt x="71452" y="3467"/>
                  </a:lnTo>
                  <a:lnTo>
                    <a:pt x="58894" y="31378"/>
                  </a:lnTo>
                  <a:lnTo>
                    <a:pt x="43540" y="58807"/>
                  </a:lnTo>
                  <a:lnTo>
                    <a:pt x="24788" y="90880"/>
                  </a:lnTo>
                  <a:lnTo>
                    <a:pt x="15856" y="115867"/>
                  </a:lnTo>
                  <a:lnTo>
                    <a:pt x="8614" y="143833"/>
                  </a:lnTo>
                  <a:lnTo>
                    <a:pt x="4094" y="169396"/>
                  </a:lnTo>
                  <a:lnTo>
                    <a:pt x="935" y="201946"/>
                  </a:lnTo>
                  <a:lnTo>
                    <a:pt x="0" y="229975"/>
                  </a:lnTo>
                  <a:lnTo>
                    <a:pt x="3190" y="256665"/>
                  </a:lnTo>
                  <a:lnTo>
                    <a:pt x="11495" y="286476"/>
                  </a:lnTo>
                  <a:lnTo>
                    <a:pt x="24425" y="313329"/>
                  </a:lnTo>
                  <a:lnTo>
                    <a:pt x="27038" y="319920"/>
                  </a:lnTo>
                  <a:lnTo>
                    <a:pt x="44584" y="339598"/>
                  </a:lnTo>
                  <a:lnTo>
                    <a:pt x="71306" y="360538"/>
                  </a:lnTo>
                  <a:lnTo>
                    <a:pt x="97548" y="376716"/>
                  </a:lnTo>
                  <a:lnTo>
                    <a:pt x="123698" y="387115"/>
                  </a:lnTo>
                  <a:lnTo>
                    <a:pt x="154317" y="395432"/>
                  </a:lnTo>
                  <a:lnTo>
                    <a:pt x="185953" y="397827"/>
                  </a:lnTo>
                  <a:lnTo>
                    <a:pt x="228206" y="3918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7" name="SMARTInkShape-Group40"/>
          <p:cNvGrpSpPr/>
          <p:nvPr/>
        </p:nvGrpSpPr>
        <p:grpSpPr>
          <a:xfrm>
            <a:off x="2230282" y="1952897"/>
            <a:ext cx="3530439" cy="1789138"/>
            <a:chOff x="2230282" y="1952897"/>
            <a:chExt cx="3530439" cy="1789138"/>
          </a:xfrm>
        </p:grpSpPr>
        <p:sp>
          <p:nvSpPr>
            <p:cNvPr id="77" name="SMARTInkShape-203"/>
            <p:cNvSpPr/>
            <p:nvPr/>
          </p:nvSpPr>
          <p:spPr>
            <a:xfrm>
              <a:off x="2381605" y="2604373"/>
              <a:ext cx="230967" cy="282107"/>
            </a:xfrm>
            <a:custGeom>
              <a:avLst/>
              <a:gdLst/>
              <a:ahLst/>
              <a:cxnLst/>
              <a:rect l="0" t="0" r="0" b="0"/>
              <a:pathLst>
                <a:path w="230967" h="282107">
                  <a:moveTo>
                    <a:pt x="41555" y="236798"/>
                  </a:moveTo>
                  <a:lnTo>
                    <a:pt x="41555" y="240266"/>
                  </a:lnTo>
                  <a:lnTo>
                    <a:pt x="68039" y="257136"/>
                  </a:lnTo>
                  <a:lnTo>
                    <a:pt x="100385" y="273047"/>
                  </a:lnTo>
                  <a:lnTo>
                    <a:pt x="126473" y="280433"/>
                  </a:lnTo>
                  <a:lnTo>
                    <a:pt x="145656" y="282106"/>
                  </a:lnTo>
                  <a:lnTo>
                    <a:pt x="146516" y="280792"/>
                  </a:lnTo>
                  <a:lnTo>
                    <a:pt x="145638" y="278465"/>
                  </a:lnTo>
                  <a:lnTo>
                    <a:pt x="143601" y="275461"/>
                  </a:lnTo>
                  <a:lnTo>
                    <a:pt x="115711" y="254999"/>
                  </a:lnTo>
                  <a:lnTo>
                    <a:pt x="85796" y="231927"/>
                  </a:lnTo>
                  <a:lnTo>
                    <a:pt x="55616" y="209710"/>
                  </a:lnTo>
                  <a:lnTo>
                    <a:pt x="24201" y="189571"/>
                  </a:lnTo>
                  <a:lnTo>
                    <a:pt x="5207" y="176037"/>
                  </a:lnTo>
                  <a:lnTo>
                    <a:pt x="0" y="167218"/>
                  </a:lnTo>
                  <a:lnTo>
                    <a:pt x="789" y="163560"/>
                  </a:lnTo>
                  <a:lnTo>
                    <a:pt x="3492" y="160396"/>
                  </a:lnTo>
                  <a:lnTo>
                    <a:pt x="7471" y="157561"/>
                  </a:lnTo>
                  <a:lnTo>
                    <a:pt x="12301" y="156396"/>
                  </a:lnTo>
                  <a:lnTo>
                    <a:pt x="23473" y="157037"/>
                  </a:lnTo>
                  <a:lnTo>
                    <a:pt x="51583" y="165344"/>
                  </a:lnTo>
                  <a:lnTo>
                    <a:pt x="80145" y="173739"/>
                  </a:lnTo>
                  <a:lnTo>
                    <a:pt x="106751" y="182385"/>
                  </a:lnTo>
                  <a:lnTo>
                    <a:pt x="139381" y="190220"/>
                  </a:lnTo>
                  <a:lnTo>
                    <a:pt x="143090" y="190697"/>
                  </a:lnTo>
                  <a:lnTo>
                    <a:pt x="144080" y="190098"/>
                  </a:lnTo>
                  <a:lnTo>
                    <a:pt x="144739" y="188973"/>
                  </a:lnTo>
                  <a:lnTo>
                    <a:pt x="145179" y="187498"/>
                  </a:lnTo>
                  <a:lnTo>
                    <a:pt x="144020" y="185788"/>
                  </a:lnTo>
                  <a:lnTo>
                    <a:pt x="114023" y="159388"/>
                  </a:lnTo>
                  <a:lnTo>
                    <a:pt x="94717" y="142661"/>
                  </a:lnTo>
                  <a:lnTo>
                    <a:pt x="72887" y="113673"/>
                  </a:lnTo>
                  <a:lnTo>
                    <a:pt x="51292" y="83300"/>
                  </a:lnTo>
                  <a:lnTo>
                    <a:pt x="44440" y="61415"/>
                  </a:lnTo>
                  <a:lnTo>
                    <a:pt x="45877" y="34207"/>
                  </a:lnTo>
                  <a:lnTo>
                    <a:pt x="50975" y="19516"/>
                  </a:lnTo>
                  <a:lnTo>
                    <a:pt x="54366" y="13566"/>
                  </a:lnTo>
                  <a:lnTo>
                    <a:pt x="67811" y="5020"/>
                  </a:lnTo>
                  <a:lnTo>
                    <a:pt x="76476" y="1725"/>
                  </a:lnTo>
                  <a:lnTo>
                    <a:pt x="99651" y="0"/>
                  </a:lnTo>
                  <a:lnTo>
                    <a:pt x="123981" y="1652"/>
                  </a:lnTo>
                  <a:lnTo>
                    <a:pt x="150644" y="6662"/>
                  </a:lnTo>
                  <a:lnTo>
                    <a:pt x="175881" y="13468"/>
                  </a:lnTo>
                  <a:lnTo>
                    <a:pt x="202345" y="28404"/>
                  </a:lnTo>
                  <a:lnTo>
                    <a:pt x="230966" y="47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204"/>
            <p:cNvSpPr/>
            <p:nvPr/>
          </p:nvSpPr>
          <p:spPr>
            <a:xfrm>
              <a:off x="2279469" y="2921217"/>
              <a:ext cx="207300" cy="159891"/>
            </a:xfrm>
            <a:custGeom>
              <a:avLst/>
              <a:gdLst/>
              <a:ahLst/>
              <a:cxnLst/>
              <a:rect l="0" t="0" r="0" b="0"/>
              <a:pathLst>
                <a:path w="207300" h="159891">
                  <a:moveTo>
                    <a:pt x="0" y="70177"/>
                  </a:moveTo>
                  <a:lnTo>
                    <a:pt x="0" y="77112"/>
                  </a:lnTo>
                  <a:lnTo>
                    <a:pt x="10428" y="105924"/>
                  </a:lnTo>
                  <a:lnTo>
                    <a:pt x="34173" y="136042"/>
                  </a:lnTo>
                  <a:lnTo>
                    <a:pt x="52700" y="148314"/>
                  </a:lnTo>
                  <a:lnTo>
                    <a:pt x="83680" y="158237"/>
                  </a:lnTo>
                  <a:lnTo>
                    <a:pt x="108412" y="159890"/>
                  </a:lnTo>
                  <a:lnTo>
                    <a:pt x="136642" y="154314"/>
                  </a:lnTo>
                  <a:lnTo>
                    <a:pt x="156600" y="146391"/>
                  </a:lnTo>
                  <a:lnTo>
                    <a:pt x="179382" y="130710"/>
                  </a:lnTo>
                  <a:lnTo>
                    <a:pt x="193374" y="114481"/>
                  </a:lnTo>
                  <a:lnTo>
                    <a:pt x="203245" y="92416"/>
                  </a:lnTo>
                  <a:lnTo>
                    <a:pt x="207299" y="70961"/>
                  </a:lnTo>
                  <a:lnTo>
                    <a:pt x="205032" y="50815"/>
                  </a:lnTo>
                  <a:lnTo>
                    <a:pt x="199740" y="39559"/>
                  </a:lnTo>
                  <a:lnTo>
                    <a:pt x="184516" y="20506"/>
                  </a:lnTo>
                  <a:lnTo>
                    <a:pt x="164899" y="10627"/>
                  </a:lnTo>
                  <a:lnTo>
                    <a:pt x="136027" y="1513"/>
                  </a:lnTo>
                  <a:lnTo>
                    <a:pt x="107231" y="0"/>
                  </a:lnTo>
                  <a:lnTo>
                    <a:pt x="77169" y="4551"/>
                  </a:lnTo>
                  <a:lnTo>
                    <a:pt x="46771" y="16789"/>
                  </a:lnTo>
                  <a:lnTo>
                    <a:pt x="28372" y="26056"/>
                  </a:lnTo>
                  <a:lnTo>
                    <a:pt x="0" y="44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205"/>
            <p:cNvSpPr/>
            <p:nvPr/>
          </p:nvSpPr>
          <p:spPr>
            <a:xfrm>
              <a:off x="2233748" y="3090133"/>
              <a:ext cx="205280" cy="147750"/>
            </a:xfrm>
            <a:custGeom>
              <a:avLst/>
              <a:gdLst/>
              <a:ahLst/>
              <a:cxnLst/>
              <a:rect l="0" t="0" r="0" b="0"/>
              <a:pathLst>
                <a:path w="205280" h="147750">
                  <a:moveTo>
                    <a:pt x="0" y="44953"/>
                  </a:moveTo>
                  <a:lnTo>
                    <a:pt x="1936" y="77565"/>
                  </a:lnTo>
                  <a:lnTo>
                    <a:pt x="9091" y="103726"/>
                  </a:lnTo>
                  <a:lnTo>
                    <a:pt x="17104" y="114859"/>
                  </a:lnTo>
                  <a:lnTo>
                    <a:pt x="39987" y="133832"/>
                  </a:lnTo>
                  <a:lnTo>
                    <a:pt x="62487" y="143698"/>
                  </a:lnTo>
                  <a:lnTo>
                    <a:pt x="84071" y="147749"/>
                  </a:lnTo>
                  <a:lnTo>
                    <a:pt x="105340" y="146762"/>
                  </a:lnTo>
                  <a:lnTo>
                    <a:pt x="128098" y="143179"/>
                  </a:lnTo>
                  <a:lnTo>
                    <a:pt x="156470" y="129052"/>
                  </a:lnTo>
                  <a:lnTo>
                    <a:pt x="179357" y="112284"/>
                  </a:lnTo>
                  <a:lnTo>
                    <a:pt x="189900" y="99334"/>
                  </a:lnTo>
                  <a:lnTo>
                    <a:pt x="202252" y="70499"/>
                  </a:lnTo>
                  <a:lnTo>
                    <a:pt x="205279" y="58484"/>
                  </a:lnTo>
                  <a:lnTo>
                    <a:pt x="204205" y="48305"/>
                  </a:lnTo>
                  <a:lnTo>
                    <a:pt x="199373" y="38943"/>
                  </a:lnTo>
                  <a:lnTo>
                    <a:pt x="186558" y="25513"/>
                  </a:lnTo>
                  <a:lnTo>
                    <a:pt x="159255" y="7972"/>
                  </a:lnTo>
                  <a:lnTo>
                    <a:pt x="130967" y="1822"/>
                  </a:lnTo>
                  <a:lnTo>
                    <a:pt x="99604" y="0"/>
                  </a:lnTo>
                  <a:lnTo>
                    <a:pt x="70798" y="2927"/>
                  </a:lnTo>
                  <a:lnTo>
                    <a:pt x="43878" y="8390"/>
                  </a:lnTo>
                  <a:lnTo>
                    <a:pt x="6532" y="25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206"/>
            <p:cNvSpPr/>
            <p:nvPr/>
          </p:nvSpPr>
          <p:spPr>
            <a:xfrm>
              <a:off x="2230282" y="3141617"/>
              <a:ext cx="205083" cy="238352"/>
            </a:xfrm>
            <a:custGeom>
              <a:avLst/>
              <a:gdLst/>
              <a:ahLst/>
              <a:cxnLst/>
              <a:rect l="0" t="0" r="0" b="0"/>
              <a:pathLst>
                <a:path w="205083" h="238352">
                  <a:moveTo>
                    <a:pt x="3466" y="0"/>
                  </a:moveTo>
                  <a:lnTo>
                    <a:pt x="2741" y="6665"/>
                  </a:lnTo>
                  <a:lnTo>
                    <a:pt x="0" y="16025"/>
                  </a:lnTo>
                  <a:lnTo>
                    <a:pt x="1310" y="43937"/>
                  </a:lnTo>
                  <a:lnTo>
                    <a:pt x="6295" y="69382"/>
                  </a:lnTo>
                  <a:lnTo>
                    <a:pt x="15835" y="94178"/>
                  </a:lnTo>
                  <a:lnTo>
                    <a:pt x="24387" y="119909"/>
                  </a:lnTo>
                  <a:lnTo>
                    <a:pt x="34985" y="149385"/>
                  </a:lnTo>
                  <a:lnTo>
                    <a:pt x="47317" y="174165"/>
                  </a:lnTo>
                  <a:lnTo>
                    <a:pt x="69702" y="205806"/>
                  </a:lnTo>
                  <a:lnTo>
                    <a:pt x="101559" y="232246"/>
                  </a:lnTo>
                  <a:lnTo>
                    <a:pt x="118425" y="237478"/>
                  </a:lnTo>
                  <a:lnTo>
                    <a:pt x="138016" y="238351"/>
                  </a:lnTo>
                  <a:lnTo>
                    <a:pt x="167269" y="231409"/>
                  </a:lnTo>
                  <a:lnTo>
                    <a:pt x="186096" y="223707"/>
                  </a:lnTo>
                  <a:lnTo>
                    <a:pt x="196153" y="216507"/>
                  </a:lnTo>
                  <a:lnTo>
                    <a:pt x="201591" y="208470"/>
                  </a:lnTo>
                  <a:lnTo>
                    <a:pt x="204007" y="198607"/>
                  </a:lnTo>
                  <a:lnTo>
                    <a:pt x="205082" y="184548"/>
                  </a:lnTo>
                  <a:lnTo>
                    <a:pt x="201688" y="172494"/>
                  </a:lnTo>
                  <a:lnTo>
                    <a:pt x="198752" y="167247"/>
                  </a:lnTo>
                  <a:lnTo>
                    <a:pt x="185812" y="159482"/>
                  </a:lnTo>
                  <a:lnTo>
                    <a:pt x="160062" y="151031"/>
                  </a:lnTo>
                  <a:lnTo>
                    <a:pt x="143459" y="147679"/>
                  </a:lnTo>
                  <a:lnTo>
                    <a:pt x="115060" y="151441"/>
                  </a:lnTo>
                  <a:lnTo>
                    <a:pt x="101687" y="156570"/>
                  </a:lnTo>
                  <a:lnTo>
                    <a:pt x="88486" y="166107"/>
                  </a:lnTo>
                  <a:lnTo>
                    <a:pt x="81167" y="177602"/>
                  </a:lnTo>
                  <a:lnTo>
                    <a:pt x="79216" y="183716"/>
                  </a:lnTo>
                  <a:lnTo>
                    <a:pt x="79366" y="189243"/>
                  </a:lnTo>
                  <a:lnTo>
                    <a:pt x="94906" y="209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207"/>
            <p:cNvSpPr/>
            <p:nvPr/>
          </p:nvSpPr>
          <p:spPr>
            <a:xfrm>
              <a:off x="4810465" y="2072765"/>
              <a:ext cx="388553" cy="189134"/>
            </a:xfrm>
            <a:custGeom>
              <a:avLst/>
              <a:gdLst/>
              <a:ahLst/>
              <a:cxnLst/>
              <a:rect l="0" t="0" r="0" b="0"/>
              <a:pathLst>
                <a:path w="388553" h="189134">
                  <a:moveTo>
                    <a:pt x="9729" y="30355"/>
                  </a:moveTo>
                  <a:lnTo>
                    <a:pt x="6262" y="30355"/>
                  </a:lnTo>
                  <a:lnTo>
                    <a:pt x="5241" y="31806"/>
                  </a:lnTo>
                  <a:lnTo>
                    <a:pt x="0" y="58938"/>
                  </a:lnTo>
                  <a:lnTo>
                    <a:pt x="84" y="82005"/>
                  </a:lnTo>
                  <a:lnTo>
                    <a:pt x="2539" y="106288"/>
                  </a:lnTo>
                  <a:lnTo>
                    <a:pt x="8002" y="132198"/>
                  </a:lnTo>
                  <a:lnTo>
                    <a:pt x="18498" y="163698"/>
                  </a:lnTo>
                  <a:lnTo>
                    <a:pt x="29331" y="184958"/>
                  </a:lnTo>
                  <a:lnTo>
                    <a:pt x="31506" y="187852"/>
                  </a:lnTo>
                  <a:lnTo>
                    <a:pt x="32956" y="189056"/>
                  </a:lnTo>
                  <a:lnTo>
                    <a:pt x="33922" y="189133"/>
                  </a:lnTo>
                  <a:lnTo>
                    <a:pt x="34566" y="188458"/>
                  </a:lnTo>
                  <a:lnTo>
                    <a:pt x="39210" y="159955"/>
                  </a:lnTo>
                  <a:lnTo>
                    <a:pt x="41759" y="129440"/>
                  </a:lnTo>
                  <a:lnTo>
                    <a:pt x="44198" y="97395"/>
                  </a:lnTo>
                  <a:lnTo>
                    <a:pt x="51453" y="69884"/>
                  </a:lnTo>
                  <a:lnTo>
                    <a:pt x="61200" y="53517"/>
                  </a:lnTo>
                  <a:lnTo>
                    <a:pt x="71068" y="45971"/>
                  </a:lnTo>
                  <a:lnTo>
                    <a:pt x="76747" y="42943"/>
                  </a:lnTo>
                  <a:lnTo>
                    <a:pt x="83436" y="42375"/>
                  </a:lnTo>
                  <a:lnTo>
                    <a:pt x="98610" y="45616"/>
                  </a:lnTo>
                  <a:lnTo>
                    <a:pt x="116538" y="55600"/>
                  </a:lnTo>
                  <a:lnTo>
                    <a:pt x="131111" y="72702"/>
                  </a:lnTo>
                  <a:lnTo>
                    <a:pt x="138908" y="84011"/>
                  </a:lnTo>
                  <a:lnTo>
                    <a:pt x="146039" y="112772"/>
                  </a:lnTo>
                  <a:lnTo>
                    <a:pt x="153683" y="137806"/>
                  </a:lnTo>
                  <a:lnTo>
                    <a:pt x="159708" y="169768"/>
                  </a:lnTo>
                  <a:lnTo>
                    <a:pt x="159789" y="169743"/>
                  </a:lnTo>
                  <a:lnTo>
                    <a:pt x="159943" y="144685"/>
                  </a:lnTo>
                  <a:lnTo>
                    <a:pt x="161883" y="120115"/>
                  </a:lnTo>
                  <a:lnTo>
                    <a:pt x="165165" y="92746"/>
                  </a:lnTo>
                  <a:lnTo>
                    <a:pt x="171818" y="61743"/>
                  </a:lnTo>
                  <a:lnTo>
                    <a:pt x="183384" y="38445"/>
                  </a:lnTo>
                  <a:lnTo>
                    <a:pt x="200277" y="19206"/>
                  </a:lnTo>
                  <a:lnTo>
                    <a:pt x="219797" y="8264"/>
                  </a:lnTo>
                  <a:lnTo>
                    <a:pt x="252032" y="0"/>
                  </a:lnTo>
                  <a:lnTo>
                    <a:pt x="277708" y="315"/>
                  </a:lnTo>
                  <a:lnTo>
                    <a:pt x="294294" y="3941"/>
                  </a:lnTo>
                  <a:lnTo>
                    <a:pt x="324617" y="20031"/>
                  </a:lnTo>
                  <a:lnTo>
                    <a:pt x="345901" y="37698"/>
                  </a:lnTo>
                  <a:lnTo>
                    <a:pt x="366097" y="66640"/>
                  </a:lnTo>
                  <a:lnTo>
                    <a:pt x="378848" y="95821"/>
                  </a:lnTo>
                  <a:lnTo>
                    <a:pt x="388552" y="147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208"/>
            <p:cNvSpPr/>
            <p:nvPr/>
          </p:nvSpPr>
          <p:spPr>
            <a:xfrm>
              <a:off x="4528857" y="2018212"/>
              <a:ext cx="169675" cy="171304"/>
            </a:xfrm>
            <a:custGeom>
              <a:avLst/>
              <a:gdLst/>
              <a:ahLst/>
              <a:cxnLst/>
              <a:rect l="0" t="0" r="0" b="0"/>
              <a:pathLst>
                <a:path w="169675" h="171304">
                  <a:moveTo>
                    <a:pt x="75800" y="0"/>
                  </a:moveTo>
                  <a:lnTo>
                    <a:pt x="72333" y="0"/>
                  </a:lnTo>
                  <a:lnTo>
                    <a:pt x="68695" y="3870"/>
                  </a:lnTo>
                  <a:lnTo>
                    <a:pt x="49051" y="33570"/>
                  </a:lnTo>
                  <a:lnTo>
                    <a:pt x="32134" y="62430"/>
                  </a:lnTo>
                  <a:lnTo>
                    <a:pt x="14816" y="90870"/>
                  </a:lnTo>
                  <a:lnTo>
                    <a:pt x="6121" y="104249"/>
                  </a:lnTo>
                  <a:lnTo>
                    <a:pt x="0" y="130956"/>
                  </a:lnTo>
                  <a:lnTo>
                    <a:pt x="4374" y="149400"/>
                  </a:lnTo>
                  <a:lnTo>
                    <a:pt x="8588" y="158383"/>
                  </a:lnTo>
                  <a:lnTo>
                    <a:pt x="13575" y="164371"/>
                  </a:lnTo>
                  <a:lnTo>
                    <a:pt x="24921" y="171025"/>
                  </a:lnTo>
                  <a:lnTo>
                    <a:pt x="57419" y="171303"/>
                  </a:lnTo>
                  <a:lnTo>
                    <a:pt x="88819" y="166790"/>
                  </a:lnTo>
                  <a:lnTo>
                    <a:pt x="120221" y="153549"/>
                  </a:lnTo>
                  <a:lnTo>
                    <a:pt x="150539" y="132670"/>
                  </a:lnTo>
                  <a:lnTo>
                    <a:pt x="161163" y="116235"/>
                  </a:lnTo>
                  <a:lnTo>
                    <a:pt x="168906" y="97577"/>
                  </a:lnTo>
                  <a:lnTo>
                    <a:pt x="169674" y="84733"/>
                  </a:lnTo>
                  <a:lnTo>
                    <a:pt x="164253" y="58748"/>
                  </a:lnTo>
                  <a:lnTo>
                    <a:pt x="154825" y="39178"/>
                  </a:lnTo>
                  <a:lnTo>
                    <a:pt x="139371" y="19591"/>
                  </a:lnTo>
                  <a:lnTo>
                    <a:pt x="125341" y="10400"/>
                  </a:lnTo>
                  <a:lnTo>
                    <a:pt x="109430" y="4622"/>
                  </a:lnTo>
                  <a:lnTo>
                    <a:pt x="83426" y="2095"/>
                  </a:lnTo>
                  <a:lnTo>
                    <a:pt x="43143" y="6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209"/>
            <p:cNvSpPr/>
            <p:nvPr/>
          </p:nvSpPr>
          <p:spPr>
            <a:xfrm>
              <a:off x="4286339" y="2037806"/>
              <a:ext cx="162237" cy="160427"/>
            </a:xfrm>
            <a:custGeom>
              <a:avLst/>
              <a:gdLst/>
              <a:ahLst/>
              <a:cxnLst/>
              <a:rect l="0" t="0" r="0" b="0"/>
              <a:pathLst>
                <a:path w="162237" h="160427">
                  <a:moveTo>
                    <a:pt x="109312" y="0"/>
                  </a:moveTo>
                  <a:lnTo>
                    <a:pt x="81401" y="24444"/>
                  </a:lnTo>
                  <a:lnTo>
                    <a:pt x="53528" y="47720"/>
                  </a:lnTo>
                  <a:lnTo>
                    <a:pt x="28463" y="72241"/>
                  </a:lnTo>
                  <a:lnTo>
                    <a:pt x="6992" y="102619"/>
                  </a:lnTo>
                  <a:lnTo>
                    <a:pt x="2151" y="112374"/>
                  </a:lnTo>
                  <a:lnTo>
                    <a:pt x="0" y="121548"/>
                  </a:lnTo>
                  <a:lnTo>
                    <a:pt x="2914" y="132398"/>
                  </a:lnTo>
                  <a:lnTo>
                    <a:pt x="5723" y="138340"/>
                  </a:lnTo>
                  <a:lnTo>
                    <a:pt x="18520" y="148812"/>
                  </a:lnTo>
                  <a:lnTo>
                    <a:pt x="34852" y="156852"/>
                  </a:lnTo>
                  <a:lnTo>
                    <a:pt x="49367" y="160426"/>
                  </a:lnTo>
                  <a:lnTo>
                    <a:pt x="80914" y="157506"/>
                  </a:lnTo>
                  <a:lnTo>
                    <a:pt x="108864" y="149941"/>
                  </a:lnTo>
                  <a:lnTo>
                    <a:pt x="121450" y="145017"/>
                  </a:lnTo>
                  <a:lnTo>
                    <a:pt x="145916" y="125875"/>
                  </a:lnTo>
                  <a:lnTo>
                    <a:pt x="159266" y="106158"/>
                  </a:lnTo>
                  <a:lnTo>
                    <a:pt x="162236" y="86370"/>
                  </a:lnTo>
                  <a:lnTo>
                    <a:pt x="159827" y="56555"/>
                  </a:lnTo>
                  <a:lnTo>
                    <a:pt x="154986" y="41101"/>
                  </a:lnTo>
                  <a:lnTo>
                    <a:pt x="140020" y="20886"/>
                  </a:lnTo>
                  <a:lnTo>
                    <a:pt x="128040" y="10251"/>
                  </a:lnTo>
                  <a:lnTo>
                    <a:pt x="701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210"/>
            <p:cNvSpPr/>
            <p:nvPr/>
          </p:nvSpPr>
          <p:spPr>
            <a:xfrm>
              <a:off x="4057343" y="2005149"/>
              <a:ext cx="153566" cy="179199"/>
            </a:xfrm>
            <a:custGeom>
              <a:avLst/>
              <a:gdLst/>
              <a:ahLst/>
              <a:cxnLst/>
              <a:rect l="0" t="0" r="0" b="0"/>
              <a:pathLst>
                <a:path w="153566" h="179199">
                  <a:moveTo>
                    <a:pt x="57457" y="0"/>
                  </a:moveTo>
                  <a:lnTo>
                    <a:pt x="53990" y="0"/>
                  </a:lnTo>
                  <a:lnTo>
                    <a:pt x="52969" y="725"/>
                  </a:lnTo>
                  <a:lnTo>
                    <a:pt x="52288" y="1935"/>
                  </a:lnTo>
                  <a:lnTo>
                    <a:pt x="51834" y="3467"/>
                  </a:lnTo>
                  <a:lnTo>
                    <a:pt x="31666" y="32611"/>
                  </a:lnTo>
                  <a:lnTo>
                    <a:pt x="20303" y="54173"/>
                  </a:lnTo>
                  <a:lnTo>
                    <a:pt x="12340" y="78946"/>
                  </a:lnTo>
                  <a:lnTo>
                    <a:pt x="5384" y="104671"/>
                  </a:lnTo>
                  <a:lnTo>
                    <a:pt x="0" y="132435"/>
                  </a:lnTo>
                  <a:lnTo>
                    <a:pt x="2534" y="150758"/>
                  </a:lnTo>
                  <a:lnTo>
                    <a:pt x="7881" y="166508"/>
                  </a:lnTo>
                  <a:lnTo>
                    <a:pt x="10618" y="169788"/>
                  </a:lnTo>
                  <a:lnTo>
                    <a:pt x="17529" y="173433"/>
                  </a:lnTo>
                  <a:lnTo>
                    <a:pt x="33047" y="178951"/>
                  </a:lnTo>
                  <a:lnTo>
                    <a:pt x="45157" y="179198"/>
                  </a:lnTo>
                  <a:lnTo>
                    <a:pt x="70671" y="173444"/>
                  </a:lnTo>
                  <a:lnTo>
                    <a:pt x="103197" y="156085"/>
                  </a:lnTo>
                  <a:lnTo>
                    <a:pt x="125839" y="139204"/>
                  </a:lnTo>
                  <a:lnTo>
                    <a:pt x="143563" y="116679"/>
                  </a:lnTo>
                  <a:lnTo>
                    <a:pt x="151590" y="97708"/>
                  </a:lnTo>
                  <a:lnTo>
                    <a:pt x="153565" y="78299"/>
                  </a:lnTo>
                  <a:lnTo>
                    <a:pt x="149151" y="58760"/>
                  </a:lnTo>
                  <a:lnTo>
                    <a:pt x="135024" y="34587"/>
                  </a:lnTo>
                  <a:lnTo>
                    <a:pt x="130940" y="29589"/>
                  </a:lnTo>
                  <a:lnTo>
                    <a:pt x="118661" y="22101"/>
                  </a:lnTo>
                  <a:lnTo>
                    <a:pt x="97363" y="15740"/>
                  </a:lnTo>
                  <a:lnTo>
                    <a:pt x="74128" y="13592"/>
                  </a:lnTo>
                  <a:lnTo>
                    <a:pt x="44394" y="1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211"/>
            <p:cNvSpPr/>
            <p:nvPr/>
          </p:nvSpPr>
          <p:spPr>
            <a:xfrm>
              <a:off x="3913927" y="1952897"/>
              <a:ext cx="49743" cy="293916"/>
            </a:xfrm>
            <a:custGeom>
              <a:avLst/>
              <a:gdLst/>
              <a:ahLst/>
              <a:cxnLst/>
              <a:rect l="0" t="0" r="0" b="0"/>
              <a:pathLst>
                <a:path w="49743" h="293916">
                  <a:moveTo>
                    <a:pt x="44119" y="0"/>
                  </a:moveTo>
                  <a:lnTo>
                    <a:pt x="44844" y="17081"/>
                  </a:lnTo>
                  <a:lnTo>
                    <a:pt x="49742" y="49717"/>
                  </a:lnTo>
                  <a:lnTo>
                    <a:pt x="46914" y="78029"/>
                  </a:lnTo>
                  <a:lnTo>
                    <a:pt x="41480" y="109399"/>
                  </a:lnTo>
                  <a:lnTo>
                    <a:pt x="35273" y="138208"/>
                  </a:lnTo>
                  <a:lnTo>
                    <a:pt x="25371" y="168595"/>
                  </a:lnTo>
                  <a:lnTo>
                    <a:pt x="16712" y="197113"/>
                  </a:lnTo>
                  <a:lnTo>
                    <a:pt x="9550" y="223947"/>
                  </a:lnTo>
                  <a:lnTo>
                    <a:pt x="369" y="253540"/>
                  </a:lnTo>
                  <a:lnTo>
                    <a:pt x="0" y="263633"/>
                  </a:lnTo>
                  <a:lnTo>
                    <a:pt x="3873" y="280104"/>
                  </a:lnTo>
                  <a:lnTo>
                    <a:pt x="11462" y="293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212"/>
            <p:cNvSpPr/>
            <p:nvPr/>
          </p:nvSpPr>
          <p:spPr>
            <a:xfrm>
              <a:off x="4898571" y="2475412"/>
              <a:ext cx="352699" cy="45720"/>
            </a:xfrm>
            <a:custGeom>
              <a:avLst/>
              <a:gdLst/>
              <a:ahLst/>
              <a:cxnLst/>
              <a:rect l="0" t="0" r="0" b="0"/>
              <a:pathLst>
                <a:path w="352699" h="45720">
                  <a:moveTo>
                    <a:pt x="0" y="0"/>
                  </a:moveTo>
                  <a:lnTo>
                    <a:pt x="0" y="3467"/>
                  </a:lnTo>
                  <a:lnTo>
                    <a:pt x="1935" y="7104"/>
                  </a:lnTo>
                  <a:lnTo>
                    <a:pt x="6666" y="11866"/>
                  </a:lnTo>
                  <a:lnTo>
                    <a:pt x="16026" y="18820"/>
                  </a:lnTo>
                  <a:lnTo>
                    <a:pt x="47405" y="27428"/>
                  </a:lnTo>
                  <a:lnTo>
                    <a:pt x="78473" y="31107"/>
                  </a:lnTo>
                  <a:lnTo>
                    <a:pt x="106063" y="35665"/>
                  </a:lnTo>
                  <a:lnTo>
                    <a:pt x="136091" y="38144"/>
                  </a:lnTo>
                  <a:lnTo>
                    <a:pt x="167968" y="38879"/>
                  </a:lnTo>
                  <a:lnTo>
                    <a:pt x="200395" y="39096"/>
                  </a:lnTo>
                  <a:lnTo>
                    <a:pt x="232984" y="39161"/>
                  </a:lnTo>
                  <a:lnTo>
                    <a:pt x="265620" y="39180"/>
                  </a:lnTo>
                  <a:lnTo>
                    <a:pt x="294805" y="42653"/>
                  </a:lnTo>
                  <a:lnTo>
                    <a:pt x="352698" y="4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213"/>
            <p:cNvSpPr/>
            <p:nvPr/>
          </p:nvSpPr>
          <p:spPr>
            <a:xfrm>
              <a:off x="4978834" y="2391411"/>
              <a:ext cx="199652" cy="194411"/>
            </a:xfrm>
            <a:custGeom>
              <a:avLst/>
              <a:gdLst/>
              <a:ahLst/>
              <a:cxnLst/>
              <a:rect l="0" t="0" r="0" b="0"/>
              <a:pathLst>
                <a:path w="199652" h="194411">
                  <a:moveTo>
                    <a:pt x="180995" y="5623"/>
                  </a:moveTo>
                  <a:lnTo>
                    <a:pt x="157189" y="0"/>
                  </a:lnTo>
                  <a:lnTo>
                    <a:pt x="130156" y="2828"/>
                  </a:lnTo>
                  <a:lnTo>
                    <a:pt x="101504" y="8262"/>
                  </a:lnTo>
                  <a:lnTo>
                    <a:pt x="74630" y="17936"/>
                  </a:lnTo>
                  <a:lnTo>
                    <a:pt x="48282" y="33462"/>
                  </a:lnTo>
                  <a:lnTo>
                    <a:pt x="23802" y="58213"/>
                  </a:lnTo>
                  <a:lnTo>
                    <a:pt x="6925" y="84067"/>
                  </a:lnTo>
                  <a:lnTo>
                    <a:pt x="2031" y="97093"/>
                  </a:lnTo>
                  <a:lnTo>
                    <a:pt x="0" y="116666"/>
                  </a:lnTo>
                  <a:lnTo>
                    <a:pt x="2098" y="129724"/>
                  </a:lnTo>
                  <a:lnTo>
                    <a:pt x="7384" y="140850"/>
                  </a:lnTo>
                  <a:lnTo>
                    <a:pt x="22605" y="159819"/>
                  </a:lnTo>
                  <a:lnTo>
                    <a:pt x="44802" y="176816"/>
                  </a:lnTo>
                  <a:lnTo>
                    <a:pt x="76619" y="190288"/>
                  </a:lnTo>
                  <a:lnTo>
                    <a:pt x="109166" y="194410"/>
                  </a:lnTo>
                  <a:lnTo>
                    <a:pt x="128748" y="192914"/>
                  </a:lnTo>
                  <a:lnTo>
                    <a:pt x="151402" y="185907"/>
                  </a:lnTo>
                  <a:lnTo>
                    <a:pt x="174293" y="168280"/>
                  </a:lnTo>
                  <a:lnTo>
                    <a:pt x="182370" y="159195"/>
                  </a:lnTo>
                  <a:lnTo>
                    <a:pt x="195842" y="129301"/>
                  </a:lnTo>
                  <a:lnTo>
                    <a:pt x="199651" y="98297"/>
                  </a:lnTo>
                  <a:lnTo>
                    <a:pt x="198469" y="66155"/>
                  </a:lnTo>
                  <a:lnTo>
                    <a:pt x="196999" y="59040"/>
                  </a:lnTo>
                  <a:lnTo>
                    <a:pt x="184526" y="38626"/>
                  </a:lnTo>
                  <a:lnTo>
                    <a:pt x="165297" y="18163"/>
                  </a:lnTo>
                  <a:lnTo>
                    <a:pt x="128743" y="5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214"/>
            <p:cNvSpPr/>
            <p:nvPr/>
          </p:nvSpPr>
          <p:spPr>
            <a:xfrm>
              <a:off x="4774779" y="2318657"/>
              <a:ext cx="156451" cy="380495"/>
            </a:xfrm>
            <a:custGeom>
              <a:avLst/>
              <a:gdLst/>
              <a:ahLst/>
              <a:cxnLst/>
              <a:rect l="0" t="0" r="0" b="0"/>
              <a:pathLst>
                <a:path w="156451" h="380495">
                  <a:moveTo>
                    <a:pt x="78072" y="0"/>
                  </a:moveTo>
                  <a:lnTo>
                    <a:pt x="72858" y="5940"/>
                  </a:lnTo>
                  <a:lnTo>
                    <a:pt x="55785" y="38313"/>
                  </a:lnTo>
                  <a:lnTo>
                    <a:pt x="41553" y="70055"/>
                  </a:lnTo>
                  <a:lnTo>
                    <a:pt x="32571" y="93547"/>
                  </a:lnTo>
                  <a:lnTo>
                    <a:pt x="24466" y="117776"/>
                  </a:lnTo>
                  <a:lnTo>
                    <a:pt x="18446" y="140640"/>
                  </a:lnTo>
                  <a:lnTo>
                    <a:pt x="11416" y="164832"/>
                  </a:lnTo>
                  <a:lnTo>
                    <a:pt x="4904" y="189373"/>
                  </a:lnTo>
                  <a:lnTo>
                    <a:pt x="2010" y="212375"/>
                  </a:lnTo>
                  <a:lnTo>
                    <a:pt x="724" y="234694"/>
                  </a:lnTo>
                  <a:lnTo>
                    <a:pt x="0" y="265724"/>
                  </a:lnTo>
                  <a:lnTo>
                    <a:pt x="1721" y="293302"/>
                  </a:lnTo>
                  <a:lnTo>
                    <a:pt x="8762" y="317923"/>
                  </a:lnTo>
                  <a:lnTo>
                    <a:pt x="24145" y="345748"/>
                  </a:lnTo>
                  <a:lnTo>
                    <a:pt x="40322" y="362169"/>
                  </a:lnTo>
                  <a:lnTo>
                    <a:pt x="71731" y="378063"/>
                  </a:lnTo>
                  <a:lnTo>
                    <a:pt x="78199" y="380494"/>
                  </a:lnTo>
                  <a:lnTo>
                    <a:pt x="104638" y="380447"/>
                  </a:lnTo>
                  <a:lnTo>
                    <a:pt x="156450" y="372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215"/>
            <p:cNvSpPr/>
            <p:nvPr/>
          </p:nvSpPr>
          <p:spPr>
            <a:xfrm>
              <a:off x="4918165" y="2833827"/>
              <a:ext cx="359230" cy="258944"/>
            </a:xfrm>
            <a:custGeom>
              <a:avLst/>
              <a:gdLst/>
              <a:ahLst/>
              <a:cxnLst/>
              <a:rect l="0" t="0" r="0" b="0"/>
              <a:pathLst>
                <a:path w="359230" h="258944">
                  <a:moveTo>
                    <a:pt x="0" y="105315"/>
                  </a:moveTo>
                  <a:lnTo>
                    <a:pt x="0" y="108783"/>
                  </a:lnTo>
                  <a:lnTo>
                    <a:pt x="1936" y="112421"/>
                  </a:lnTo>
                  <a:lnTo>
                    <a:pt x="20118" y="142215"/>
                  </a:lnTo>
                  <a:lnTo>
                    <a:pt x="33836" y="170178"/>
                  </a:lnTo>
                  <a:lnTo>
                    <a:pt x="50308" y="196667"/>
                  </a:lnTo>
                  <a:lnTo>
                    <a:pt x="71877" y="227466"/>
                  </a:lnTo>
                  <a:lnTo>
                    <a:pt x="96039" y="256667"/>
                  </a:lnTo>
                  <a:lnTo>
                    <a:pt x="98861" y="258468"/>
                  </a:lnTo>
                  <a:lnTo>
                    <a:pt x="101467" y="258943"/>
                  </a:lnTo>
                  <a:lnTo>
                    <a:pt x="103930" y="258534"/>
                  </a:lnTo>
                  <a:lnTo>
                    <a:pt x="106299" y="257535"/>
                  </a:lnTo>
                  <a:lnTo>
                    <a:pt x="107152" y="254692"/>
                  </a:lnTo>
                  <a:lnTo>
                    <a:pt x="101529" y="224974"/>
                  </a:lnTo>
                  <a:lnTo>
                    <a:pt x="95558" y="200440"/>
                  </a:lnTo>
                  <a:lnTo>
                    <a:pt x="89193" y="174786"/>
                  </a:lnTo>
                  <a:lnTo>
                    <a:pt x="82711" y="148800"/>
                  </a:lnTo>
                  <a:lnTo>
                    <a:pt x="76194" y="122716"/>
                  </a:lnTo>
                  <a:lnTo>
                    <a:pt x="73431" y="93110"/>
                  </a:lnTo>
                  <a:lnTo>
                    <a:pt x="75696" y="79571"/>
                  </a:lnTo>
                  <a:lnTo>
                    <a:pt x="78767" y="74364"/>
                  </a:lnTo>
                  <a:lnTo>
                    <a:pt x="87985" y="66643"/>
                  </a:lnTo>
                  <a:lnTo>
                    <a:pt x="97403" y="62728"/>
                  </a:lnTo>
                  <a:lnTo>
                    <a:pt x="101947" y="61684"/>
                  </a:lnTo>
                  <a:lnTo>
                    <a:pt x="112802" y="64394"/>
                  </a:lnTo>
                  <a:lnTo>
                    <a:pt x="143274" y="80973"/>
                  </a:lnTo>
                  <a:lnTo>
                    <a:pt x="161026" y="96959"/>
                  </a:lnTo>
                  <a:lnTo>
                    <a:pt x="181604" y="128388"/>
                  </a:lnTo>
                  <a:lnTo>
                    <a:pt x="202066" y="156876"/>
                  </a:lnTo>
                  <a:lnTo>
                    <a:pt x="202354" y="150428"/>
                  </a:lnTo>
                  <a:lnTo>
                    <a:pt x="195354" y="123970"/>
                  </a:lnTo>
                  <a:lnTo>
                    <a:pt x="190585" y="98599"/>
                  </a:lnTo>
                  <a:lnTo>
                    <a:pt x="189644" y="68133"/>
                  </a:lnTo>
                  <a:lnTo>
                    <a:pt x="189443" y="37202"/>
                  </a:lnTo>
                  <a:lnTo>
                    <a:pt x="199823" y="16110"/>
                  </a:lnTo>
                  <a:lnTo>
                    <a:pt x="212666" y="5677"/>
                  </a:lnTo>
                  <a:lnTo>
                    <a:pt x="226598" y="72"/>
                  </a:lnTo>
                  <a:lnTo>
                    <a:pt x="237629" y="0"/>
                  </a:lnTo>
                  <a:lnTo>
                    <a:pt x="247369" y="4322"/>
                  </a:lnTo>
                  <a:lnTo>
                    <a:pt x="257988" y="10355"/>
                  </a:lnTo>
                  <a:lnTo>
                    <a:pt x="278834" y="19283"/>
                  </a:lnTo>
                  <a:lnTo>
                    <a:pt x="307716" y="43778"/>
                  </a:lnTo>
                  <a:lnTo>
                    <a:pt x="316498" y="54743"/>
                  </a:lnTo>
                  <a:lnTo>
                    <a:pt x="334948" y="85217"/>
                  </a:lnTo>
                  <a:lnTo>
                    <a:pt x="348013" y="116252"/>
                  </a:lnTo>
                  <a:lnTo>
                    <a:pt x="359229" y="1445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216"/>
            <p:cNvSpPr/>
            <p:nvPr/>
          </p:nvSpPr>
          <p:spPr>
            <a:xfrm>
              <a:off x="4493623" y="2959672"/>
              <a:ext cx="307483" cy="245956"/>
            </a:xfrm>
            <a:custGeom>
              <a:avLst/>
              <a:gdLst/>
              <a:ahLst/>
              <a:cxnLst/>
              <a:rect l="0" t="0" r="0" b="0"/>
              <a:pathLst>
                <a:path w="307483" h="245956">
                  <a:moveTo>
                    <a:pt x="0" y="70911"/>
                  </a:moveTo>
                  <a:lnTo>
                    <a:pt x="0" y="67443"/>
                  </a:lnTo>
                  <a:lnTo>
                    <a:pt x="23805" y="46466"/>
                  </a:lnTo>
                  <a:lnTo>
                    <a:pt x="51041" y="29447"/>
                  </a:lnTo>
                  <a:lnTo>
                    <a:pt x="72937" y="17179"/>
                  </a:lnTo>
                  <a:lnTo>
                    <a:pt x="101036" y="8625"/>
                  </a:lnTo>
                  <a:lnTo>
                    <a:pt x="128069" y="2220"/>
                  </a:lnTo>
                  <a:lnTo>
                    <a:pt x="154463" y="0"/>
                  </a:lnTo>
                  <a:lnTo>
                    <a:pt x="179943" y="68"/>
                  </a:lnTo>
                  <a:lnTo>
                    <a:pt x="194638" y="2656"/>
                  </a:lnTo>
                  <a:lnTo>
                    <a:pt x="206490" y="10095"/>
                  </a:lnTo>
                  <a:lnTo>
                    <a:pt x="211682" y="15127"/>
                  </a:lnTo>
                  <a:lnTo>
                    <a:pt x="213693" y="22110"/>
                  </a:lnTo>
                  <a:lnTo>
                    <a:pt x="212057" y="39546"/>
                  </a:lnTo>
                  <a:lnTo>
                    <a:pt x="206490" y="53584"/>
                  </a:lnTo>
                  <a:lnTo>
                    <a:pt x="197728" y="65387"/>
                  </a:lnTo>
                  <a:lnTo>
                    <a:pt x="170384" y="88769"/>
                  </a:lnTo>
                  <a:lnTo>
                    <a:pt x="143804" y="104112"/>
                  </a:lnTo>
                  <a:lnTo>
                    <a:pt x="117587" y="114857"/>
                  </a:lnTo>
                  <a:lnTo>
                    <a:pt x="90260" y="128200"/>
                  </a:lnTo>
                  <a:lnTo>
                    <a:pt x="89927" y="128698"/>
                  </a:lnTo>
                  <a:lnTo>
                    <a:pt x="90432" y="129030"/>
                  </a:lnTo>
                  <a:lnTo>
                    <a:pt x="92927" y="127463"/>
                  </a:lnTo>
                  <a:lnTo>
                    <a:pt x="94608" y="126030"/>
                  </a:lnTo>
                  <a:lnTo>
                    <a:pt x="107376" y="120544"/>
                  </a:lnTo>
                  <a:lnTo>
                    <a:pt x="139474" y="115211"/>
                  </a:lnTo>
                  <a:lnTo>
                    <a:pt x="163971" y="111614"/>
                  </a:lnTo>
                  <a:lnTo>
                    <a:pt x="189615" y="110548"/>
                  </a:lnTo>
                  <a:lnTo>
                    <a:pt x="215598" y="112167"/>
                  </a:lnTo>
                  <a:lnTo>
                    <a:pt x="241680" y="117243"/>
                  </a:lnTo>
                  <a:lnTo>
                    <a:pt x="273033" y="125460"/>
                  </a:lnTo>
                  <a:lnTo>
                    <a:pt x="290065" y="135374"/>
                  </a:lnTo>
                  <a:lnTo>
                    <a:pt x="304305" y="154438"/>
                  </a:lnTo>
                  <a:lnTo>
                    <a:pt x="307482" y="166333"/>
                  </a:lnTo>
                  <a:lnTo>
                    <a:pt x="307314" y="171537"/>
                  </a:lnTo>
                  <a:lnTo>
                    <a:pt x="299386" y="185060"/>
                  </a:lnTo>
                  <a:lnTo>
                    <a:pt x="277578" y="210460"/>
                  </a:lnTo>
                  <a:lnTo>
                    <a:pt x="256820" y="221438"/>
                  </a:lnTo>
                  <a:lnTo>
                    <a:pt x="232284" y="229287"/>
                  </a:lnTo>
                  <a:lnTo>
                    <a:pt x="206630" y="236209"/>
                  </a:lnTo>
                  <a:lnTo>
                    <a:pt x="180644" y="242856"/>
                  </a:lnTo>
                  <a:lnTo>
                    <a:pt x="151092" y="245955"/>
                  </a:lnTo>
                  <a:lnTo>
                    <a:pt x="111034" y="227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217"/>
            <p:cNvSpPr/>
            <p:nvPr/>
          </p:nvSpPr>
          <p:spPr>
            <a:xfrm>
              <a:off x="4216198" y="3082834"/>
              <a:ext cx="247205" cy="273527"/>
            </a:xfrm>
            <a:custGeom>
              <a:avLst/>
              <a:gdLst/>
              <a:ahLst/>
              <a:cxnLst/>
              <a:rect l="0" t="0" r="0" b="0"/>
              <a:pathLst>
                <a:path w="247205" h="273527">
                  <a:moveTo>
                    <a:pt x="16167" y="0"/>
                  </a:moveTo>
                  <a:lnTo>
                    <a:pt x="15442" y="31273"/>
                  </a:lnTo>
                  <a:lnTo>
                    <a:pt x="11679" y="56841"/>
                  </a:lnTo>
                  <a:lnTo>
                    <a:pt x="9516" y="83527"/>
                  </a:lnTo>
                  <a:lnTo>
                    <a:pt x="4601" y="113366"/>
                  </a:lnTo>
                  <a:lnTo>
                    <a:pt x="0" y="140916"/>
                  </a:lnTo>
                  <a:lnTo>
                    <a:pt x="2588" y="167463"/>
                  </a:lnTo>
                  <a:lnTo>
                    <a:pt x="8677" y="195165"/>
                  </a:lnTo>
                  <a:lnTo>
                    <a:pt x="20076" y="227402"/>
                  </a:lnTo>
                  <a:lnTo>
                    <a:pt x="36920" y="247436"/>
                  </a:lnTo>
                  <a:lnTo>
                    <a:pt x="62116" y="265274"/>
                  </a:lnTo>
                  <a:lnTo>
                    <a:pt x="75778" y="270300"/>
                  </a:lnTo>
                  <a:lnTo>
                    <a:pt x="108201" y="273526"/>
                  </a:lnTo>
                  <a:lnTo>
                    <a:pt x="133910" y="272150"/>
                  </a:lnTo>
                  <a:lnTo>
                    <a:pt x="159911" y="265210"/>
                  </a:lnTo>
                  <a:lnTo>
                    <a:pt x="191237" y="249862"/>
                  </a:lnTo>
                  <a:lnTo>
                    <a:pt x="223069" y="228533"/>
                  </a:lnTo>
                  <a:lnTo>
                    <a:pt x="232222" y="219136"/>
                  </a:lnTo>
                  <a:lnTo>
                    <a:pt x="246439" y="192492"/>
                  </a:lnTo>
                  <a:lnTo>
                    <a:pt x="247204" y="181347"/>
                  </a:lnTo>
                  <a:lnTo>
                    <a:pt x="241781" y="159919"/>
                  </a:lnTo>
                  <a:lnTo>
                    <a:pt x="235941" y="152597"/>
                  </a:lnTo>
                  <a:lnTo>
                    <a:pt x="227782" y="146924"/>
                  </a:lnTo>
                  <a:lnTo>
                    <a:pt x="216898" y="141983"/>
                  </a:lnTo>
                  <a:lnTo>
                    <a:pt x="204804" y="141239"/>
                  </a:lnTo>
                  <a:lnTo>
                    <a:pt x="175833" y="146674"/>
                  </a:lnTo>
                  <a:lnTo>
                    <a:pt x="147371" y="155462"/>
                  </a:lnTo>
                  <a:lnTo>
                    <a:pt x="120784" y="170422"/>
                  </a:lnTo>
                  <a:lnTo>
                    <a:pt x="109109" y="178795"/>
                  </a:lnTo>
                  <a:lnTo>
                    <a:pt x="101502" y="187354"/>
                  </a:lnTo>
                  <a:lnTo>
                    <a:pt x="93139" y="203800"/>
                  </a:lnTo>
                  <a:lnTo>
                    <a:pt x="89532" y="218994"/>
                  </a:lnTo>
                  <a:lnTo>
                    <a:pt x="90477" y="223648"/>
                  </a:lnTo>
                  <a:lnTo>
                    <a:pt x="101076" y="241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218"/>
            <p:cNvSpPr/>
            <p:nvPr/>
          </p:nvSpPr>
          <p:spPr>
            <a:xfrm>
              <a:off x="4029891" y="3213463"/>
              <a:ext cx="137161" cy="274321"/>
            </a:xfrm>
            <a:custGeom>
              <a:avLst/>
              <a:gdLst/>
              <a:ahLst/>
              <a:cxnLst/>
              <a:rect l="0" t="0" r="0" b="0"/>
              <a:pathLst>
                <a:path w="137161" h="274321">
                  <a:moveTo>
                    <a:pt x="0" y="0"/>
                  </a:moveTo>
                  <a:lnTo>
                    <a:pt x="12558" y="28583"/>
                  </a:lnTo>
                  <a:lnTo>
                    <a:pt x="27908" y="54215"/>
                  </a:lnTo>
                  <a:lnTo>
                    <a:pt x="40616" y="85726"/>
                  </a:lnTo>
                  <a:lnTo>
                    <a:pt x="53421" y="116437"/>
                  </a:lnTo>
                  <a:lnTo>
                    <a:pt x="64128" y="143760"/>
                  </a:lnTo>
                  <a:lnTo>
                    <a:pt x="76262" y="175798"/>
                  </a:lnTo>
                  <a:lnTo>
                    <a:pt x="89947" y="207391"/>
                  </a:lnTo>
                  <a:lnTo>
                    <a:pt x="99854" y="234812"/>
                  </a:lnTo>
                  <a:lnTo>
                    <a:pt x="114014" y="255979"/>
                  </a:lnTo>
                  <a:lnTo>
                    <a:pt x="125786" y="268241"/>
                  </a:lnTo>
                  <a:lnTo>
                    <a:pt x="13716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219"/>
            <p:cNvSpPr/>
            <p:nvPr/>
          </p:nvSpPr>
          <p:spPr>
            <a:xfrm>
              <a:off x="3853543" y="3278777"/>
              <a:ext cx="228601" cy="313510"/>
            </a:xfrm>
            <a:custGeom>
              <a:avLst/>
              <a:gdLst/>
              <a:ahLst/>
              <a:cxnLst/>
              <a:rect l="0" t="0" r="0" b="0"/>
              <a:pathLst>
                <a:path w="228601" h="313510">
                  <a:moveTo>
                    <a:pt x="0" y="0"/>
                  </a:moveTo>
                  <a:lnTo>
                    <a:pt x="22707" y="27922"/>
                  </a:lnTo>
                  <a:lnTo>
                    <a:pt x="41308" y="54541"/>
                  </a:lnTo>
                  <a:lnTo>
                    <a:pt x="57476" y="79056"/>
                  </a:lnTo>
                  <a:lnTo>
                    <a:pt x="71458" y="104704"/>
                  </a:lnTo>
                  <a:lnTo>
                    <a:pt x="82859" y="132624"/>
                  </a:lnTo>
                  <a:lnTo>
                    <a:pt x="94703" y="161941"/>
                  </a:lnTo>
                  <a:lnTo>
                    <a:pt x="110066" y="189013"/>
                  </a:lnTo>
                  <a:lnTo>
                    <a:pt x="123810" y="215419"/>
                  </a:lnTo>
                  <a:lnTo>
                    <a:pt x="144925" y="246881"/>
                  </a:lnTo>
                  <a:lnTo>
                    <a:pt x="165572" y="274060"/>
                  </a:lnTo>
                  <a:lnTo>
                    <a:pt x="187928" y="296524"/>
                  </a:lnTo>
                  <a:lnTo>
                    <a:pt x="203068" y="308380"/>
                  </a:lnTo>
                  <a:lnTo>
                    <a:pt x="228600" y="313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220"/>
            <p:cNvSpPr/>
            <p:nvPr/>
          </p:nvSpPr>
          <p:spPr>
            <a:xfrm>
              <a:off x="2669437" y="2325188"/>
              <a:ext cx="3078221" cy="1416847"/>
            </a:xfrm>
            <a:custGeom>
              <a:avLst/>
              <a:gdLst/>
              <a:ahLst/>
              <a:cxnLst/>
              <a:rect l="0" t="0" r="0" b="0"/>
              <a:pathLst>
                <a:path w="3078221" h="1416847">
                  <a:moveTo>
                    <a:pt x="3078220" y="0"/>
                  </a:moveTo>
                  <a:lnTo>
                    <a:pt x="3051118" y="23232"/>
                  </a:lnTo>
                  <a:lnTo>
                    <a:pt x="3025679" y="36396"/>
                  </a:lnTo>
                  <a:lnTo>
                    <a:pt x="2994544" y="50813"/>
                  </a:lnTo>
                  <a:lnTo>
                    <a:pt x="2966703" y="67638"/>
                  </a:lnTo>
                  <a:lnTo>
                    <a:pt x="2942449" y="80598"/>
                  </a:lnTo>
                  <a:lnTo>
                    <a:pt x="2916152" y="93630"/>
                  </a:lnTo>
                  <a:lnTo>
                    <a:pt x="2885703" y="107410"/>
                  </a:lnTo>
                  <a:lnTo>
                    <a:pt x="2854425" y="124233"/>
                  </a:lnTo>
                  <a:lnTo>
                    <a:pt x="2825724" y="139458"/>
                  </a:lnTo>
                  <a:lnTo>
                    <a:pt x="2794562" y="156710"/>
                  </a:lnTo>
                  <a:lnTo>
                    <a:pt x="2773141" y="166653"/>
                  </a:lnTo>
                  <a:lnTo>
                    <a:pt x="2749589" y="177845"/>
                  </a:lnTo>
                  <a:lnTo>
                    <a:pt x="2725333" y="190077"/>
                  </a:lnTo>
                  <a:lnTo>
                    <a:pt x="2702458" y="202770"/>
                  </a:lnTo>
                  <a:lnTo>
                    <a:pt x="2678260" y="213734"/>
                  </a:lnTo>
                  <a:lnTo>
                    <a:pt x="2653717" y="224170"/>
                  </a:lnTo>
                  <a:lnTo>
                    <a:pt x="2630714" y="236066"/>
                  </a:lnTo>
                  <a:lnTo>
                    <a:pt x="2606460" y="246674"/>
                  </a:lnTo>
                  <a:lnTo>
                    <a:pt x="2581167" y="256954"/>
                  </a:lnTo>
                  <a:lnTo>
                    <a:pt x="2555410" y="268779"/>
                  </a:lnTo>
                  <a:lnTo>
                    <a:pt x="2529449" y="279356"/>
                  </a:lnTo>
                  <a:lnTo>
                    <a:pt x="2502671" y="289622"/>
                  </a:lnTo>
                  <a:lnTo>
                    <a:pt x="2473835" y="301441"/>
                  </a:lnTo>
                  <a:lnTo>
                    <a:pt x="2444087" y="313951"/>
                  </a:lnTo>
                  <a:lnTo>
                    <a:pt x="2414658" y="326043"/>
                  </a:lnTo>
                  <a:lnTo>
                    <a:pt x="2387064" y="336255"/>
                  </a:lnTo>
                  <a:lnTo>
                    <a:pt x="2358350" y="347567"/>
                  </a:lnTo>
                  <a:lnTo>
                    <a:pt x="2329380" y="359852"/>
                  </a:lnTo>
                  <a:lnTo>
                    <a:pt x="2301991" y="372568"/>
                  </a:lnTo>
                  <a:lnTo>
                    <a:pt x="2275303" y="383543"/>
                  </a:lnTo>
                  <a:lnTo>
                    <a:pt x="2248928" y="393984"/>
                  </a:lnTo>
                  <a:lnTo>
                    <a:pt x="2222692" y="405882"/>
                  </a:lnTo>
                  <a:lnTo>
                    <a:pt x="2194581" y="418426"/>
                  </a:lnTo>
                  <a:lnTo>
                    <a:pt x="2165880" y="431259"/>
                  </a:lnTo>
                  <a:lnTo>
                    <a:pt x="2138610" y="444220"/>
                  </a:lnTo>
                  <a:lnTo>
                    <a:pt x="2111975" y="455302"/>
                  </a:lnTo>
                  <a:lnTo>
                    <a:pt x="2085624" y="465790"/>
                  </a:lnTo>
                  <a:lnTo>
                    <a:pt x="2059397" y="477710"/>
                  </a:lnTo>
                  <a:lnTo>
                    <a:pt x="2033228" y="488329"/>
                  </a:lnTo>
                  <a:lnTo>
                    <a:pt x="2007807" y="498613"/>
                  </a:lnTo>
                  <a:lnTo>
                    <a:pt x="1984415" y="510440"/>
                  </a:lnTo>
                  <a:lnTo>
                    <a:pt x="1959987" y="521019"/>
                  </a:lnTo>
                  <a:lnTo>
                    <a:pt x="1934616" y="531284"/>
                  </a:lnTo>
                  <a:lnTo>
                    <a:pt x="1908826" y="543104"/>
                  </a:lnTo>
                  <a:lnTo>
                    <a:pt x="1884785" y="553679"/>
                  </a:lnTo>
                  <a:lnTo>
                    <a:pt x="1862004" y="563943"/>
                  </a:lnTo>
                  <a:lnTo>
                    <a:pt x="1839784" y="575761"/>
                  </a:lnTo>
                  <a:lnTo>
                    <a:pt x="1815879" y="586336"/>
                  </a:lnTo>
                  <a:lnTo>
                    <a:pt x="1791465" y="595874"/>
                  </a:lnTo>
                  <a:lnTo>
                    <a:pt x="1768519" y="604952"/>
                  </a:lnTo>
                  <a:lnTo>
                    <a:pt x="1744291" y="615759"/>
                  </a:lnTo>
                  <a:lnTo>
                    <a:pt x="1719008" y="627094"/>
                  </a:lnTo>
                  <a:lnTo>
                    <a:pt x="1693258" y="636970"/>
                  </a:lnTo>
                  <a:lnTo>
                    <a:pt x="1667298" y="646197"/>
                  </a:lnTo>
                  <a:lnTo>
                    <a:pt x="1641246" y="655862"/>
                  </a:lnTo>
                  <a:lnTo>
                    <a:pt x="1615154" y="667414"/>
                  </a:lnTo>
                  <a:lnTo>
                    <a:pt x="1589043" y="677871"/>
                  </a:lnTo>
                  <a:lnTo>
                    <a:pt x="1562924" y="688082"/>
                  </a:lnTo>
                  <a:lnTo>
                    <a:pt x="1536801" y="699878"/>
                  </a:lnTo>
                  <a:lnTo>
                    <a:pt x="1510676" y="710441"/>
                  </a:lnTo>
                  <a:lnTo>
                    <a:pt x="1483825" y="720701"/>
                  </a:lnTo>
                  <a:lnTo>
                    <a:pt x="1454959" y="732517"/>
                  </a:lnTo>
                  <a:lnTo>
                    <a:pt x="1427131" y="745026"/>
                  </a:lnTo>
                  <a:lnTo>
                    <a:pt x="1399522" y="757117"/>
                  </a:lnTo>
                  <a:lnTo>
                    <a:pt x="1370319" y="767329"/>
                  </a:lnTo>
                  <a:lnTo>
                    <a:pt x="1342341" y="778641"/>
                  </a:lnTo>
                  <a:lnTo>
                    <a:pt x="1315392" y="790200"/>
                  </a:lnTo>
                  <a:lnTo>
                    <a:pt x="1288902" y="800175"/>
                  </a:lnTo>
                  <a:lnTo>
                    <a:pt x="1262613" y="809447"/>
                  </a:lnTo>
                  <a:lnTo>
                    <a:pt x="1236415" y="819132"/>
                  </a:lnTo>
                  <a:lnTo>
                    <a:pt x="1210257" y="830693"/>
                  </a:lnTo>
                  <a:lnTo>
                    <a:pt x="1184117" y="843088"/>
                  </a:lnTo>
                  <a:lnTo>
                    <a:pt x="1157985" y="855129"/>
                  </a:lnTo>
                  <a:lnTo>
                    <a:pt x="1131856" y="865319"/>
                  </a:lnTo>
                  <a:lnTo>
                    <a:pt x="1107665" y="876621"/>
                  </a:lnTo>
                  <a:lnTo>
                    <a:pt x="1084092" y="888901"/>
                  </a:lnTo>
                  <a:lnTo>
                    <a:pt x="1059101" y="901616"/>
                  </a:lnTo>
                  <a:lnTo>
                    <a:pt x="1033479" y="912589"/>
                  </a:lnTo>
                  <a:lnTo>
                    <a:pt x="1007578" y="923030"/>
                  </a:lnTo>
                  <a:lnTo>
                    <a:pt x="981552" y="934927"/>
                  </a:lnTo>
                  <a:lnTo>
                    <a:pt x="955470" y="945537"/>
                  </a:lnTo>
                  <a:lnTo>
                    <a:pt x="929364" y="955816"/>
                  </a:lnTo>
                  <a:lnTo>
                    <a:pt x="903247" y="967642"/>
                  </a:lnTo>
                  <a:lnTo>
                    <a:pt x="877125" y="980154"/>
                  </a:lnTo>
                  <a:lnTo>
                    <a:pt x="851727" y="992247"/>
                  </a:lnTo>
                  <a:lnTo>
                    <a:pt x="828344" y="1002460"/>
                  </a:lnTo>
                  <a:lnTo>
                    <a:pt x="803921" y="1013773"/>
                  </a:lnTo>
                  <a:lnTo>
                    <a:pt x="778552" y="1026057"/>
                  </a:lnTo>
                  <a:lnTo>
                    <a:pt x="752762" y="1038774"/>
                  </a:lnTo>
                  <a:lnTo>
                    <a:pt x="728721" y="1049748"/>
                  </a:lnTo>
                  <a:lnTo>
                    <a:pt x="705216" y="1060189"/>
                  </a:lnTo>
                  <a:lnTo>
                    <a:pt x="680254" y="1072087"/>
                  </a:lnTo>
                  <a:lnTo>
                    <a:pt x="652711" y="1084632"/>
                  </a:lnTo>
                  <a:lnTo>
                    <a:pt x="624262" y="1096738"/>
                  </a:lnTo>
                  <a:lnTo>
                    <a:pt x="597103" y="1106958"/>
                  </a:lnTo>
                  <a:lnTo>
                    <a:pt x="572454" y="1118273"/>
                  </a:lnTo>
                  <a:lnTo>
                    <a:pt x="548678" y="1129833"/>
                  </a:lnTo>
                  <a:lnTo>
                    <a:pt x="523596" y="1139809"/>
                  </a:lnTo>
                  <a:lnTo>
                    <a:pt x="499870" y="1151016"/>
                  </a:lnTo>
                  <a:lnTo>
                    <a:pt x="477229" y="1162529"/>
                  </a:lnTo>
                  <a:lnTo>
                    <a:pt x="455072" y="1172484"/>
                  </a:lnTo>
                  <a:lnTo>
                    <a:pt x="433129" y="1183681"/>
                  </a:lnTo>
                  <a:lnTo>
                    <a:pt x="411281" y="1195190"/>
                  </a:lnTo>
                  <a:lnTo>
                    <a:pt x="379307" y="1209828"/>
                  </a:lnTo>
                  <a:lnTo>
                    <a:pt x="350400" y="1224084"/>
                  </a:lnTo>
                  <a:lnTo>
                    <a:pt x="319177" y="1240323"/>
                  </a:lnTo>
                  <a:lnTo>
                    <a:pt x="287670" y="1251826"/>
                  </a:lnTo>
                  <a:lnTo>
                    <a:pt x="259627" y="1267653"/>
                  </a:lnTo>
                  <a:lnTo>
                    <a:pt x="232934" y="1281857"/>
                  </a:lnTo>
                  <a:lnTo>
                    <a:pt x="206639" y="1295258"/>
                  </a:lnTo>
                  <a:lnTo>
                    <a:pt x="179738" y="1308421"/>
                  </a:lnTo>
                  <a:lnTo>
                    <a:pt x="149835" y="1321514"/>
                  </a:lnTo>
                  <a:lnTo>
                    <a:pt x="122993" y="1333859"/>
                  </a:lnTo>
                  <a:lnTo>
                    <a:pt x="94051" y="1344901"/>
                  </a:lnTo>
                  <a:lnTo>
                    <a:pt x="81328" y="1350300"/>
                  </a:lnTo>
                  <a:lnTo>
                    <a:pt x="53301" y="1366305"/>
                  </a:lnTo>
                  <a:lnTo>
                    <a:pt x="26567" y="1378008"/>
                  </a:lnTo>
                  <a:lnTo>
                    <a:pt x="8104" y="1384079"/>
                  </a:lnTo>
                  <a:lnTo>
                    <a:pt x="6042" y="1384274"/>
                  </a:lnTo>
                  <a:lnTo>
                    <a:pt x="4667" y="1382952"/>
                  </a:lnTo>
                  <a:lnTo>
                    <a:pt x="3139" y="1377614"/>
                  </a:lnTo>
                  <a:lnTo>
                    <a:pt x="3458" y="1374883"/>
                  </a:lnTo>
                  <a:lnTo>
                    <a:pt x="17618" y="1345894"/>
                  </a:lnTo>
                  <a:lnTo>
                    <a:pt x="29994" y="1316340"/>
                  </a:lnTo>
                  <a:lnTo>
                    <a:pt x="46245" y="1288231"/>
                  </a:lnTo>
                  <a:lnTo>
                    <a:pt x="63554" y="1259184"/>
                  </a:lnTo>
                  <a:lnTo>
                    <a:pt x="80428" y="1231076"/>
                  </a:lnTo>
                  <a:lnTo>
                    <a:pt x="101691" y="1206705"/>
                  </a:lnTo>
                  <a:lnTo>
                    <a:pt x="111954" y="1199774"/>
                  </a:lnTo>
                  <a:lnTo>
                    <a:pt x="114463" y="1198993"/>
                  </a:lnTo>
                  <a:lnTo>
                    <a:pt x="116136" y="1199197"/>
                  </a:lnTo>
                  <a:lnTo>
                    <a:pt x="118822" y="1201273"/>
                  </a:lnTo>
                  <a:lnTo>
                    <a:pt x="112291" y="1228200"/>
                  </a:lnTo>
                  <a:lnTo>
                    <a:pt x="100645" y="1254092"/>
                  </a:lnTo>
                  <a:lnTo>
                    <a:pt x="80107" y="1286699"/>
                  </a:lnTo>
                  <a:lnTo>
                    <a:pt x="54010" y="1319350"/>
                  </a:lnTo>
                  <a:lnTo>
                    <a:pt x="30486" y="1348539"/>
                  </a:lnTo>
                  <a:lnTo>
                    <a:pt x="10419" y="1376600"/>
                  </a:lnTo>
                  <a:lnTo>
                    <a:pt x="130" y="1391780"/>
                  </a:lnTo>
                  <a:lnTo>
                    <a:pt x="0" y="1395213"/>
                  </a:lnTo>
                  <a:lnTo>
                    <a:pt x="3726" y="1402899"/>
                  </a:lnTo>
                  <a:lnTo>
                    <a:pt x="16026" y="1409217"/>
                  </a:lnTo>
                  <a:lnTo>
                    <a:pt x="46554" y="1415720"/>
                  </a:lnTo>
                  <a:lnTo>
                    <a:pt x="73845" y="1416846"/>
                  </a:lnTo>
                  <a:lnTo>
                    <a:pt x="101445" y="1413713"/>
                  </a:lnTo>
                  <a:lnTo>
                    <a:pt x="131475" y="1411656"/>
                  </a:lnTo>
                  <a:lnTo>
                    <a:pt x="163353" y="1411046"/>
                  </a:lnTo>
                  <a:lnTo>
                    <a:pt x="195780" y="1407398"/>
                  </a:lnTo>
                  <a:lnTo>
                    <a:pt x="256643" y="1404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221"/>
            <p:cNvSpPr/>
            <p:nvPr/>
          </p:nvSpPr>
          <p:spPr>
            <a:xfrm>
              <a:off x="2509155" y="2246812"/>
              <a:ext cx="273234" cy="1475494"/>
            </a:xfrm>
            <a:custGeom>
              <a:avLst/>
              <a:gdLst/>
              <a:ahLst/>
              <a:cxnLst/>
              <a:rect l="0" t="0" r="0" b="0"/>
              <a:pathLst>
                <a:path w="273234" h="1475494">
                  <a:moveTo>
                    <a:pt x="155668" y="0"/>
                  </a:moveTo>
                  <a:lnTo>
                    <a:pt x="150045" y="0"/>
                  </a:lnTo>
                  <a:lnTo>
                    <a:pt x="149405" y="6934"/>
                  </a:lnTo>
                  <a:lnTo>
                    <a:pt x="153678" y="37198"/>
                  </a:lnTo>
                  <a:lnTo>
                    <a:pt x="155078" y="65369"/>
                  </a:lnTo>
                  <a:lnTo>
                    <a:pt x="155406" y="90980"/>
                  </a:lnTo>
                  <a:lnTo>
                    <a:pt x="155551" y="115426"/>
                  </a:lnTo>
                  <a:lnTo>
                    <a:pt x="155634" y="147653"/>
                  </a:lnTo>
                  <a:lnTo>
                    <a:pt x="157593" y="177522"/>
                  </a:lnTo>
                  <a:lnTo>
                    <a:pt x="160835" y="209353"/>
                  </a:lnTo>
                  <a:lnTo>
                    <a:pt x="161795" y="241765"/>
                  </a:lnTo>
                  <a:lnTo>
                    <a:pt x="161294" y="264205"/>
                  </a:lnTo>
                  <a:lnTo>
                    <a:pt x="158652" y="288693"/>
                  </a:lnTo>
                  <a:lnTo>
                    <a:pt x="156994" y="312155"/>
                  </a:lnTo>
                  <a:lnTo>
                    <a:pt x="155532" y="335404"/>
                  </a:lnTo>
                  <a:lnTo>
                    <a:pt x="152463" y="360251"/>
                  </a:lnTo>
                  <a:lnTo>
                    <a:pt x="150615" y="385809"/>
                  </a:lnTo>
                  <a:lnTo>
                    <a:pt x="149794" y="411682"/>
                  </a:lnTo>
                  <a:lnTo>
                    <a:pt x="149428" y="437695"/>
                  </a:lnTo>
                  <a:lnTo>
                    <a:pt x="147331" y="463771"/>
                  </a:lnTo>
                  <a:lnTo>
                    <a:pt x="143980" y="490600"/>
                  </a:lnTo>
                  <a:lnTo>
                    <a:pt x="140071" y="519457"/>
                  </a:lnTo>
                  <a:lnTo>
                    <a:pt x="137850" y="547281"/>
                  </a:lnTo>
                  <a:lnTo>
                    <a:pt x="136863" y="574162"/>
                  </a:lnTo>
                  <a:lnTo>
                    <a:pt x="136424" y="600623"/>
                  </a:lnTo>
                  <a:lnTo>
                    <a:pt x="136229" y="628832"/>
                  </a:lnTo>
                  <a:lnTo>
                    <a:pt x="136143" y="657578"/>
                  </a:lnTo>
                  <a:lnTo>
                    <a:pt x="136104" y="684868"/>
                  </a:lnTo>
                  <a:lnTo>
                    <a:pt x="136087" y="711511"/>
                  </a:lnTo>
                  <a:lnTo>
                    <a:pt x="136079" y="737867"/>
                  </a:lnTo>
                  <a:lnTo>
                    <a:pt x="136076" y="764095"/>
                  </a:lnTo>
                  <a:lnTo>
                    <a:pt x="136075" y="790266"/>
                  </a:lnTo>
                  <a:lnTo>
                    <a:pt x="136074" y="816411"/>
                  </a:lnTo>
                  <a:lnTo>
                    <a:pt x="136074" y="842546"/>
                  </a:lnTo>
                  <a:lnTo>
                    <a:pt x="134139" y="868676"/>
                  </a:lnTo>
                  <a:lnTo>
                    <a:pt x="131585" y="894078"/>
                  </a:lnTo>
                  <a:lnTo>
                    <a:pt x="130450" y="917463"/>
                  </a:lnTo>
                  <a:lnTo>
                    <a:pt x="129945" y="941886"/>
                  </a:lnTo>
                  <a:lnTo>
                    <a:pt x="129721" y="966530"/>
                  </a:lnTo>
                  <a:lnTo>
                    <a:pt x="129622" y="989578"/>
                  </a:lnTo>
                  <a:lnTo>
                    <a:pt x="127642" y="1013852"/>
                  </a:lnTo>
                  <a:lnTo>
                    <a:pt x="125069" y="1038429"/>
                  </a:lnTo>
                  <a:lnTo>
                    <a:pt x="123926" y="1061447"/>
                  </a:lnTo>
                  <a:lnTo>
                    <a:pt x="123417" y="1085708"/>
                  </a:lnTo>
                  <a:lnTo>
                    <a:pt x="123191" y="1110280"/>
                  </a:lnTo>
                  <a:lnTo>
                    <a:pt x="123091" y="1133295"/>
                  </a:lnTo>
                  <a:lnTo>
                    <a:pt x="119175" y="1155619"/>
                  </a:lnTo>
                  <a:lnTo>
                    <a:pt x="114049" y="1177637"/>
                  </a:lnTo>
                  <a:lnTo>
                    <a:pt x="111770" y="1199518"/>
                  </a:lnTo>
                  <a:lnTo>
                    <a:pt x="112693" y="1221337"/>
                  </a:lnTo>
                  <a:lnTo>
                    <a:pt x="114071" y="1243130"/>
                  </a:lnTo>
                  <a:lnTo>
                    <a:pt x="111492" y="1275074"/>
                  </a:lnTo>
                  <a:lnTo>
                    <a:pt x="110405" y="1303246"/>
                  </a:lnTo>
                  <a:lnTo>
                    <a:pt x="110083" y="1329979"/>
                  </a:lnTo>
                  <a:lnTo>
                    <a:pt x="109263" y="1356284"/>
                  </a:lnTo>
                  <a:lnTo>
                    <a:pt x="105471" y="1381737"/>
                  </a:lnTo>
                  <a:lnTo>
                    <a:pt x="101887" y="1410210"/>
                  </a:lnTo>
                  <a:lnTo>
                    <a:pt x="99834" y="1423594"/>
                  </a:lnTo>
                  <a:lnTo>
                    <a:pt x="100558" y="1449926"/>
                  </a:lnTo>
                  <a:lnTo>
                    <a:pt x="97100" y="1474045"/>
                  </a:lnTo>
                  <a:lnTo>
                    <a:pt x="96302" y="1474730"/>
                  </a:lnTo>
                  <a:lnTo>
                    <a:pt x="93481" y="1475493"/>
                  </a:lnTo>
                  <a:lnTo>
                    <a:pt x="92439" y="1474970"/>
                  </a:lnTo>
                  <a:lnTo>
                    <a:pt x="91744" y="1473896"/>
                  </a:lnTo>
                  <a:lnTo>
                    <a:pt x="89520" y="1469316"/>
                  </a:lnTo>
                  <a:lnTo>
                    <a:pt x="75720" y="1442551"/>
                  </a:lnTo>
                  <a:lnTo>
                    <a:pt x="62373" y="1410670"/>
                  </a:lnTo>
                  <a:lnTo>
                    <a:pt x="49911" y="1381172"/>
                  </a:lnTo>
                  <a:lnTo>
                    <a:pt x="31119" y="1351043"/>
                  </a:lnTo>
                  <a:lnTo>
                    <a:pt x="24113" y="1339241"/>
                  </a:lnTo>
                  <a:lnTo>
                    <a:pt x="10022" y="1307094"/>
                  </a:lnTo>
                  <a:lnTo>
                    <a:pt x="6075" y="1297655"/>
                  </a:lnTo>
                  <a:lnTo>
                    <a:pt x="4413" y="1296177"/>
                  </a:lnTo>
                  <a:lnTo>
                    <a:pt x="2580" y="1295192"/>
                  </a:lnTo>
                  <a:lnTo>
                    <a:pt x="1358" y="1295261"/>
                  </a:lnTo>
                  <a:lnTo>
                    <a:pt x="543" y="1296033"/>
                  </a:lnTo>
                  <a:lnTo>
                    <a:pt x="0" y="1297273"/>
                  </a:lnTo>
                  <a:lnTo>
                    <a:pt x="6161" y="1325911"/>
                  </a:lnTo>
                  <a:lnTo>
                    <a:pt x="16425" y="1358540"/>
                  </a:lnTo>
                  <a:lnTo>
                    <a:pt x="27229" y="1391194"/>
                  </a:lnTo>
                  <a:lnTo>
                    <a:pt x="38104" y="1421916"/>
                  </a:lnTo>
                  <a:lnTo>
                    <a:pt x="49714" y="1453619"/>
                  </a:lnTo>
                  <a:lnTo>
                    <a:pt x="60931" y="1468140"/>
                  </a:lnTo>
                  <a:lnTo>
                    <a:pt x="62030" y="1470794"/>
                  </a:lnTo>
                  <a:lnTo>
                    <a:pt x="63488" y="1472563"/>
                  </a:lnTo>
                  <a:lnTo>
                    <a:pt x="67044" y="1474529"/>
                  </a:lnTo>
                  <a:lnTo>
                    <a:pt x="68282" y="1473602"/>
                  </a:lnTo>
                  <a:lnTo>
                    <a:pt x="72205" y="1463620"/>
                  </a:lnTo>
                  <a:lnTo>
                    <a:pt x="87050" y="1432824"/>
                  </a:lnTo>
                  <a:lnTo>
                    <a:pt x="100099" y="1412237"/>
                  </a:lnTo>
                  <a:lnTo>
                    <a:pt x="129965" y="1383850"/>
                  </a:lnTo>
                  <a:lnTo>
                    <a:pt x="156477" y="1363590"/>
                  </a:lnTo>
                  <a:lnTo>
                    <a:pt x="186980" y="1347547"/>
                  </a:lnTo>
                  <a:lnTo>
                    <a:pt x="217652" y="1333707"/>
                  </a:lnTo>
                  <a:lnTo>
                    <a:pt x="246450" y="1322211"/>
                  </a:lnTo>
                  <a:lnTo>
                    <a:pt x="273233" y="1312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222"/>
            <p:cNvSpPr/>
            <p:nvPr/>
          </p:nvSpPr>
          <p:spPr>
            <a:xfrm>
              <a:off x="2586590" y="2162208"/>
              <a:ext cx="3174131" cy="241359"/>
            </a:xfrm>
            <a:custGeom>
              <a:avLst/>
              <a:gdLst/>
              <a:ahLst/>
              <a:cxnLst/>
              <a:rect l="0" t="0" r="0" b="0"/>
              <a:pathLst>
                <a:path w="3174131" h="241359">
                  <a:moveTo>
                    <a:pt x="3174130" y="117261"/>
                  </a:moveTo>
                  <a:lnTo>
                    <a:pt x="3141840" y="119196"/>
                  </a:lnTo>
                  <a:lnTo>
                    <a:pt x="3110859" y="122430"/>
                  </a:lnTo>
                  <a:lnTo>
                    <a:pt x="3090130" y="123912"/>
                  </a:lnTo>
                  <a:lnTo>
                    <a:pt x="3063983" y="126990"/>
                  </a:lnTo>
                  <a:lnTo>
                    <a:pt x="3041235" y="128842"/>
                  </a:lnTo>
                  <a:lnTo>
                    <a:pt x="3010172" y="129884"/>
                  </a:lnTo>
                  <a:lnTo>
                    <a:pt x="2979924" y="132129"/>
                  </a:lnTo>
                  <a:lnTo>
                    <a:pt x="2952576" y="135454"/>
                  </a:lnTo>
                  <a:lnTo>
                    <a:pt x="2924153" y="136440"/>
                  </a:lnTo>
                  <a:lnTo>
                    <a:pt x="2892750" y="138667"/>
                  </a:lnTo>
                  <a:lnTo>
                    <a:pt x="2862400" y="143923"/>
                  </a:lnTo>
                  <a:lnTo>
                    <a:pt x="2833087" y="148142"/>
                  </a:lnTo>
                  <a:lnTo>
                    <a:pt x="2811372" y="149128"/>
                  </a:lnTo>
                  <a:lnTo>
                    <a:pt x="2787207" y="149567"/>
                  </a:lnTo>
                  <a:lnTo>
                    <a:pt x="2763888" y="149762"/>
                  </a:lnTo>
                  <a:lnTo>
                    <a:pt x="2740703" y="150574"/>
                  </a:lnTo>
                  <a:lnTo>
                    <a:pt x="2715884" y="153354"/>
                  </a:lnTo>
                  <a:lnTo>
                    <a:pt x="2690340" y="155074"/>
                  </a:lnTo>
                  <a:lnTo>
                    <a:pt x="2665198" y="155838"/>
                  </a:lnTo>
                  <a:lnTo>
                    <a:pt x="2641928" y="156177"/>
                  </a:lnTo>
                  <a:lnTo>
                    <a:pt x="2617556" y="158264"/>
                  </a:lnTo>
                  <a:lnTo>
                    <a:pt x="2592935" y="160884"/>
                  </a:lnTo>
                  <a:lnTo>
                    <a:pt x="2569897" y="162049"/>
                  </a:lnTo>
                  <a:lnTo>
                    <a:pt x="2545628" y="162567"/>
                  </a:lnTo>
                  <a:lnTo>
                    <a:pt x="2520327" y="163522"/>
                  </a:lnTo>
                  <a:lnTo>
                    <a:pt x="2494568" y="166366"/>
                  </a:lnTo>
                  <a:lnTo>
                    <a:pt x="2468605" y="168114"/>
                  </a:lnTo>
                  <a:lnTo>
                    <a:pt x="2443278" y="169616"/>
                  </a:lnTo>
                  <a:lnTo>
                    <a:pt x="2419926" y="172703"/>
                  </a:lnTo>
                  <a:lnTo>
                    <a:pt x="2395516" y="174559"/>
                  </a:lnTo>
                  <a:lnTo>
                    <a:pt x="2370154" y="175383"/>
                  </a:lnTo>
                  <a:lnTo>
                    <a:pt x="2344367" y="175750"/>
                  </a:lnTo>
                  <a:lnTo>
                    <a:pt x="2318393" y="177848"/>
                  </a:lnTo>
                  <a:lnTo>
                    <a:pt x="2292334" y="180474"/>
                  </a:lnTo>
                  <a:lnTo>
                    <a:pt x="2266238" y="181641"/>
                  </a:lnTo>
                  <a:lnTo>
                    <a:pt x="2238190" y="182160"/>
                  </a:lnTo>
                  <a:lnTo>
                    <a:pt x="2209516" y="182391"/>
                  </a:lnTo>
                  <a:lnTo>
                    <a:pt x="2182258" y="182492"/>
                  </a:lnTo>
                  <a:lnTo>
                    <a:pt x="2155629" y="182538"/>
                  </a:lnTo>
                  <a:lnTo>
                    <a:pt x="2130006" y="183284"/>
                  </a:lnTo>
                  <a:lnTo>
                    <a:pt x="2106522" y="186035"/>
                  </a:lnTo>
                  <a:lnTo>
                    <a:pt x="2082055" y="187741"/>
                  </a:lnTo>
                  <a:lnTo>
                    <a:pt x="2055940" y="188499"/>
                  </a:lnTo>
                  <a:lnTo>
                    <a:pt x="2027400" y="188837"/>
                  </a:lnTo>
                  <a:lnTo>
                    <a:pt x="2001653" y="187051"/>
                  </a:lnTo>
                  <a:lnTo>
                    <a:pt x="1976663" y="184564"/>
                  </a:lnTo>
                  <a:lnTo>
                    <a:pt x="1948623" y="183459"/>
                  </a:lnTo>
                  <a:lnTo>
                    <a:pt x="1923098" y="182968"/>
                  </a:lnTo>
                  <a:lnTo>
                    <a:pt x="1898933" y="182750"/>
                  </a:lnTo>
                  <a:lnTo>
                    <a:pt x="1873678" y="182653"/>
                  </a:lnTo>
                  <a:lnTo>
                    <a:pt x="1847940" y="182609"/>
                  </a:lnTo>
                  <a:lnTo>
                    <a:pt x="1822712" y="182590"/>
                  </a:lnTo>
                  <a:lnTo>
                    <a:pt x="1799404" y="182581"/>
                  </a:lnTo>
                  <a:lnTo>
                    <a:pt x="1775015" y="182578"/>
                  </a:lnTo>
                  <a:lnTo>
                    <a:pt x="1749661" y="182576"/>
                  </a:lnTo>
                  <a:lnTo>
                    <a:pt x="1723879" y="182575"/>
                  </a:lnTo>
                  <a:lnTo>
                    <a:pt x="1699841" y="184510"/>
                  </a:lnTo>
                  <a:lnTo>
                    <a:pt x="1677062" y="186338"/>
                  </a:lnTo>
                  <a:lnTo>
                    <a:pt x="1654842" y="184731"/>
                  </a:lnTo>
                  <a:lnTo>
                    <a:pt x="1630937" y="183533"/>
                  </a:lnTo>
                  <a:lnTo>
                    <a:pt x="1605798" y="183001"/>
                  </a:lnTo>
                  <a:lnTo>
                    <a:pt x="1580111" y="182764"/>
                  </a:lnTo>
                  <a:lnTo>
                    <a:pt x="1556115" y="182659"/>
                  </a:lnTo>
                  <a:lnTo>
                    <a:pt x="1533355" y="182612"/>
                  </a:lnTo>
                  <a:lnTo>
                    <a:pt x="1511144" y="182591"/>
                  </a:lnTo>
                  <a:lnTo>
                    <a:pt x="1487242" y="180647"/>
                  </a:lnTo>
                  <a:lnTo>
                    <a:pt x="1462105" y="178089"/>
                  </a:lnTo>
                  <a:lnTo>
                    <a:pt x="1436418" y="176953"/>
                  </a:lnTo>
                  <a:lnTo>
                    <a:pt x="1412423" y="176448"/>
                  </a:lnTo>
                  <a:lnTo>
                    <a:pt x="1388937" y="175497"/>
                  </a:lnTo>
                  <a:lnTo>
                    <a:pt x="1363986" y="172656"/>
                  </a:lnTo>
                  <a:lnTo>
                    <a:pt x="1338381" y="170909"/>
                  </a:lnTo>
                  <a:lnTo>
                    <a:pt x="1313213" y="169407"/>
                  </a:lnTo>
                  <a:lnTo>
                    <a:pt x="1289932" y="166321"/>
                  </a:lnTo>
                  <a:lnTo>
                    <a:pt x="1265554" y="164465"/>
                  </a:lnTo>
                  <a:lnTo>
                    <a:pt x="1240205" y="162915"/>
                  </a:lnTo>
                  <a:lnTo>
                    <a:pt x="1214425" y="159807"/>
                  </a:lnTo>
                  <a:lnTo>
                    <a:pt x="1188453" y="157941"/>
                  </a:lnTo>
                  <a:lnTo>
                    <a:pt x="1163121" y="157112"/>
                  </a:lnTo>
                  <a:lnTo>
                    <a:pt x="1139768" y="156744"/>
                  </a:lnTo>
                  <a:lnTo>
                    <a:pt x="1113422" y="154645"/>
                  </a:lnTo>
                  <a:lnTo>
                    <a:pt x="1086231" y="151293"/>
                  </a:lnTo>
                  <a:lnTo>
                    <a:pt x="1062051" y="147384"/>
                  </a:lnTo>
                  <a:lnTo>
                    <a:pt x="1037274" y="145163"/>
                  </a:lnTo>
                  <a:lnTo>
                    <a:pt x="1011747" y="143450"/>
                  </a:lnTo>
                  <a:lnTo>
                    <a:pt x="985888" y="140270"/>
                  </a:lnTo>
                  <a:lnTo>
                    <a:pt x="959881" y="138373"/>
                  </a:lnTo>
                  <a:lnTo>
                    <a:pt x="933808" y="136804"/>
                  </a:lnTo>
                  <a:lnTo>
                    <a:pt x="907706" y="133687"/>
                  </a:lnTo>
                  <a:lnTo>
                    <a:pt x="881590" y="131819"/>
                  </a:lnTo>
                  <a:lnTo>
                    <a:pt x="855469" y="130262"/>
                  </a:lnTo>
                  <a:lnTo>
                    <a:pt x="829345" y="127151"/>
                  </a:lnTo>
                  <a:lnTo>
                    <a:pt x="801285" y="125285"/>
                  </a:lnTo>
                  <a:lnTo>
                    <a:pt x="772607" y="123730"/>
                  </a:lnTo>
                  <a:lnTo>
                    <a:pt x="745346" y="120620"/>
                  </a:lnTo>
                  <a:lnTo>
                    <a:pt x="718716" y="118754"/>
                  </a:lnTo>
                  <a:lnTo>
                    <a:pt x="692366" y="117924"/>
                  </a:lnTo>
                  <a:lnTo>
                    <a:pt x="666141" y="117555"/>
                  </a:lnTo>
                  <a:lnTo>
                    <a:pt x="639971" y="115456"/>
                  </a:lnTo>
                  <a:lnTo>
                    <a:pt x="614552" y="112830"/>
                  </a:lnTo>
                  <a:lnTo>
                    <a:pt x="591159" y="111663"/>
                  </a:lnTo>
                  <a:lnTo>
                    <a:pt x="564797" y="111144"/>
                  </a:lnTo>
                  <a:lnTo>
                    <a:pt x="537598" y="110914"/>
                  </a:lnTo>
                  <a:lnTo>
                    <a:pt x="513414" y="110811"/>
                  </a:lnTo>
                  <a:lnTo>
                    <a:pt x="488635" y="108831"/>
                  </a:lnTo>
                  <a:lnTo>
                    <a:pt x="463834" y="106257"/>
                  </a:lnTo>
                  <a:lnTo>
                    <a:pt x="440716" y="105113"/>
                  </a:lnTo>
                  <a:lnTo>
                    <a:pt x="416411" y="104605"/>
                  </a:lnTo>
                  <a:lnTo>
                    <a:pt x="391820" y="104378"/>
                  </a:lnTo>
                  <a:lnTo>
                    <a:pt x="368795" y="104278"/>
                  </a:lnTo>
                  <a:lnTo>
                    <a:pt x="346467" y="104233"/>
                  </a:lnTo>
                  <a:lnTo>
                    <a:pt x="324448" y="104213"/>
                  </a:lnTo>
                  <a:lnTo>
                    <a:pt x="302566" y="104205"/>
                  </a:lnTo>
                  <a:lnTo>
                    <a:pt x="280746" y="104201"/>
                  </a:lnTo>
                  <a:lnTo>
                    <a:pt x="249997" y="104198"/>
                  </a:lnTo>
                  <a:lnTo>
                    <a:pt x="220566" y="104198"/>
                  </a:lnTo>
                  <a:lnTo>
                    <a:pt x="190800" y="104198"/>
                  </a:lnTo>
                  <a:lnTo>
                    <a:pt x="163596" y="104198"/>
                  </a:lnTo>
                  <a:lnTo>
                    <a:pt x="133279" y="106133"/>
                  </a:lnTo>
                  <a:lnTo>
                    <a:pt x="110680" y="108687"/>
                  </a:lnTo>
                  <a:lnTo>
                    <a:pt x="83090" y="110124"/>
                  </a:lnTo>
                  <a:lnTo>
                    <a:pt x="55211" y="110649"/>
                  </a:lnTo>
                  <a:lnTo>
                    <a:pt x="24309" y="109988"/>
                  </a:lnTo>
                  <a:lnTo>
                    <a:pt x="0" y="104221"/>
                  </a:lnTo>
                  <a:lnTo>
                    <a:pt x="3366" y="100737"/>
                  </a:lnTo>
                  <a:lnTo>
                    <a:pt x="8915" y="99031"/>
                  </a:lnTo>
                  <a:lnTo>
                    <a:pt x="12427" y="98576"/>
                  </a:lnTo>
                  <a:lnTo>
                    <a:pt x="20199" y="94200"/>
                  </a:lnTo>
                  <a:lnTo>
                    <a:pt x="42045" y="80653"/>
                  </a:lnTo>
                  <a:lnTo>
                    <a:pt x="67698" y="71620"/>
                  </a:lnTo>
                  <a:lnTo>
                    <a:pt x="97037" y="62848"/>
                  </a:lnTo>
                  <a:lnTo>
                    <a:pt x="125248" y="49638"/>
                  </a:lnTo>
                  <a:lnTo>
                    <a:pt x="153204" y="41667"/>
                  </a:lnTo>
                  <a:lnTo>
                    <a:pt x="180194" y="33983"/>
                  </a:lnTo>
                  <a:lnTo>
                    <a:pt x="206577" y="23562"/>
                  </a:lnTo>
                  <a:lnTo>
                    <a:pt x="232052" y="15556"/>
                  </a:lnTo>
                  <a:lnTo>
                    <a:pt x="260533" y="8284"/>
                  </a:lnTo>
                  <a:lnTo>
                    <a:pt x="292243" y="2009"/>
                  </a:lnTo>
                  <a:lnTo>
                    <a:pt x="304768" y="0"/>
                  </a:lnTo>
                  <a:lnTo>
                    <a:pt x="274728" y="16068"/>
                  </a:lnTo>
                  <a:lnTo>
                    <a:pt x="246224" y="30641"/>
                  </a:lnTo>
                  <a:lnTo>
                    <a:pt x="216322" y="40722"/>
                  </a:lnTo>
                  <a:lnTo>
                    <a:pt x="184236" y="54191"/>
                  </a:lnTo>
                  <a:lnTo>
                    <a:pt x="151880" y="66528"/>
                  </a:lnTo>
                  <a:lnTo>
                    <a:pt x="120841" y="82726"/>
                  </a:lnTo>
                  <a:lnTo>
                    <a:pt x="90384" y="99068"/>
                  </a:lnTo>
                  <a:lnTo>
                    <a:pt x="58080" y="119137"/>
                  </a:lnTo>
                  <a:lnTo>
                    <a:pt x="54762" y="125594"/>
                  </a:lnTo>
                  <a:lnTo>
                    <a:pt x="53877" y="129347"/>
                  </a:lnTo>
                  <a:lnTo>
                    <a:pt x="54739" y="133301"/>
                  </a:lnTo>
                  <a:lnTo>
                    <a:pt x="66977" y="154377"/>
                  </a:lnTo>
                  <a:lnTo>
                    <a:pt x="75407" y="161092"/>
                  </a:lnTo>
                  <a:lnTo>
                    <a:pt x="104846" y="174343"/>
                  </a:lnTo>
                  <a:lnTo>
                    <a:pt x="137080" y="190342"/>
                  </a:lnTo>
                  <a:lnTo>
                    <a:pt x="163880" y="200532"/>
                  </a:lnTo>
                  <a:lnTo>
                    <a:pt x="192504" y="213834"/>
                  </a:lnTo>
                  <a:lnTo>
                    <a:pt x="219500" y="227131"/>
                  </a:lnTo>
                  <a:lnTo>
                    <a:pt x="237868" y="237795"/>
                  </a:lnTo>
                  <a:lnTo>
                    <a:pt x="254581" y="241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7" name="SMARTInkShape-Group41"/>
          <p:cNvGrpSpPr/>
          <p:nvPr/>
        </p:nvGrpSpPr>
        <p:grpSpPr>
          <a:xfrm>
            <a:off x="3573457" y="3794760"/>
            <a:ext cx="2722635" cy="467437"/>
            <a:chOff x="3573457" y="3794760"/>
            <a:chExt cx="2722635" cy="467437"/>
          </a:xfrm>
        </p:grpSpPr>
        <p:sp>
          <p:nvSpPr>
            <p:cNvPr id="98" name="SMARTInkShape-223"/>
            <p:cNvSpPr/>
            <p:nvPr/>
          </p:nvSpPr>
          <p:spPr>
            <a:xfrm>
              <a:off x="5956663" y="3940244"/>
              <a:ext cx="339429" cy="213746"/>
            </a:xfrm>
            <a:custGeom>
              <a:avLst/>
              <a:gdLst/>
              <a:ahLst/>
              <a:cxnLst/>
              <a:rect l="0" t="0" r="0" b="0"/>
              <a:pathLst>
                <a:path w="339429" h="213746">
                  <a:moveTo>
                    <a:pt x="0" y="11270"/>
                  </a:moveTo>
                  <a:lnTo>
                    <a:pt x="0" y="43321"/>
                  </a:lnTo>
                  <a:lnTo>
                    <a:pt x="0" y="71405"/>
                  </a:lnTo>
                  <a:lnTo>
                    <a:pt x="0" y="98111"/>
                  </a:lnTo>
                  <a:lnTo>
                    <a:pt x="0" y="129379"/>
                  </a:lnTo>
                  <a:lnTo>
                    <a:pt x="0" y="161251"/>
                  </a:lnTo>
                  <a:lnTo>
                    <a:pt x="0" y="172078"/>
                  </a:lnTo>
                  <a:lnTo>
                    <a:pt x="0" y="143855"/>
                  </a:lnTo>
                  <a:lnTo>
                    <a:pt x="1936" y="114224"/>
                  </a:lnTo>
                  <a:lnTo>
                    <a:pt x="7104" y="89189"/>
                  </a:lnTo>
                  <a:lnTo>
                    <a:pt x="13232" y="63386"/>
                  </a:lnTo>
                  <a:lnTo>
                    <a:pt x="18218" y="47496"/>
                  </a:lnTo>
                  <a:lnTo>
                    <a:pt x="25273" y="35595"/>
                  </a:lnTo>
                  <a:lnTo>
                    <a:pt x="40870" y="20735"/>
                  </a:lnTo>
                  <a:lnTo>
                    <a:pt x="66216" y="10607"/>
                  </a:lnTo>
                  <a:lnTo>
                    <a:pt x="82406" y="9282"/>
                  </a:lnTo>
                  <a:lnTo>
                    <a:pt x="110540" y="14345"/>
                  </a:lnTo>
                  <a:lnTo>
                    <a:pt x="127014" y="23712"/>
                  </a:lnTo>
                  <a:lnTo>
                    <a:pt x="141088" y="39147"/>
                  </a:lnTo>
                  <a:lnTo>
                    <a:pt x="150984" y="57509"/>
                  </a:lnTo>
                  <a:lnTo>
                    <a:pt x="155045" y="87140"/>
                  </a:lnTo>
                  <a:lnTo>
                    <a:pt x="151927" y="119793"/>
                  </a:lnTo>
                  <a:lnTo>
                    <a:pt x="150001" y="135430"/>
                  </a:lnTo>
                  <a:lnTo>
                    <a:pt x="141198" y="153509"/>
                  </a:lnTo>
                  <a:lnTo>
                    <a:pt x="139852" y="155445"/>
                  </a:lnTo>
                  <a:lnTo>
                    <a:pt x="138955" y="156009"/>
                  </a:lnTo>
                  <a:lnTo>
                    <a:pt x="138356" y="155660"/>
                  </a:lnTo>
                  <a:lnTo>
                    <a:pt x="137692" y="153337"/>
                  </a:lnTo>
                  <a:lnTo>
                    <a:pt x="137514" y="151702"/>
                  </a:lnTo>
                  <a:lnTo>
                    <a:pt x="144312" y="122377"/>
                  </a:lnTo>
                  <a:lnTo>
                    <a:pt x="155989" y="96193"/>
                  </a:lnTo>
                  <a:lnTo>
                    <a:pt x="168510" y="65567"/>
                  </a:lnTo>
                  <a:lnTo>
                    <a:pt x="190444" y="37800"/>
                  </a:lnTo>
                  <a:lnTo>
                    <a:pt x="215740" y="14817"/>
                  </a:lnTo>
                  <a:lnTo>
                    <a:pt x="235192" y="4257"/>
                  </a:lnTo>
                  <a:lnTo>
                    <a:pt x="254744" y="0"/>
                  </a:lnTo>
                  <a:lnTo>
                    <a:pt x="274325" y="2206"/>
                  </a:lnTo>
                  <a:lnTo>
                    <a:pt x="293915" y="10923"/>
                  </a:lnTo>
                  <a:lnTo>
                    <a:pt x="310042" y="22698"/>
                  </a:lnTo>
                  <a:lnTo>
                    <a:pt x="327763" y="51103"/>
                  </a:lnTo>
                  <a:lnTo>
                    <a:pt x="334358" y="64534"/>
                  </a:lnTo>
                  <a:lnTo>
                    <a:pt x="338591" y="94873"/>
                  </a:lnTo>
                  <a:lnTo>
                    <a:pt x="339428" y="125514"/>
                  </a:lnTo>
                  <a:lnTo>
                    <a:pt x="338868" y="154305"/>
                  </a:lnTo>
                  <a:lnTo>
                    <a:pt x="334005" y="184065"/>
                  </a:lnTo>
                  <a:lnTo>
                    <a:pt x="326571" y="213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224"/>
            <p:cNvSpPr/>
            <p:nvPr/>
          </p:nvSpPr>
          <p:spPr>
            <a:xfrm>
              <a:off x="5440680" y="3834792"/>
              <a:ext cx="333764" cy="324800"/>
            </a:xfrm>
            <a:custGeom>
              <a:avLst/>
              <a:gdLst/>
              <a:ahLst/>
              <a:cxnLst/>
              <a:rect l="0" t="0" r="0" b="0"/>
              <a:pathLst>
                <a:path w="333764" h="324800">
                  <a:moveTo>
                    <a:pt x="0" y="44876"/>
                  </a:moveTo>
                  <a:lnTo>
                    <a:pt x="0" y="41409"/>
                  </a:lnTo>
                  <a:lnTo>
                    <a:pt x="6935" y="32318"/>
                  </a:lnTo>
                  <a:lnTo>
                    <a:pt x="32051" y="16966"/>
                  </a:lnTo>
                  <a:lnTo>
                    <a:pt x="60135" y="5562"/>
                  </a:lnTo>
                  <a:lnTo>
                    <a:pt x="90308" y="1054"/>
                  </a:lnTo>
                  <a:lnTo>
                    <a:pt x="113434" y="0"/>
                  </a:lnTo>
                  <a:lnTo>
                    <a:pt x="137500" y="257"/>
                  </a:lnTo>
                  <a:lnTo>
                    <a:pt x="160293" y="2790"/>
                  </a:lnTo>
                  <a:lnTo>
                    <a:pt x="190057" y="11764"/>
                  </a:lnTo>
                  <a:lnTo>
                    <a:pt x="213792" y="23615"/>
                  </a:lnTo>
                  <a:lnTo>
                    <a:pt x="225889" y="35911"/>
                  </a:lnTo>
                  <a:lnTo>
                    <a:pt x="231147" y="43253"/>
                  </a:lnTo>
                  <a:lnTo>
                    <a:pt x="235054" y="57218"/>
                  </a:lnTo>
                  <a:lnTo>
                    <a:pt x="235080" y="63990"/>
                  </a:lnTo>
                  <a:lnTo>
                    <a:pt x="231239" y="75384"/>
                  </a:lnTo>
                  <a:lnTo>
                    <a:pt x="223968" y="85287"/>
                  </a:lnTo>
                  <a:lnTo>
                    <a:pt x="192768" y="112284"/>
                  </a:lnTo>
                  <a:lnTo>
                    <a:pt x="160293" y="129768"/>
                  </a:lnTo>
                  <a:lnTo>
                    <a:pt x="129553" y="143731"/>
                  </a:lnTo>
                  <a:lnTo>
                    <a:pt x="117650" y="147706"/>
                  </a:lnTo>
                  <a:lnTo>
                    <a:pt x="116897" y="148263"/>
                  </a:lnTo>
                  <a:lnTo>
                    <a:pt x="117845" y="148635"/>
                  </a:lnTo>
                  <a:lnTo>
                    <a:pt x="147894" y="150007"/>
                  </a:lnTo>
                  <a:lnTo>
                    <a:pt x="177824" y="154529"/>
                  </a:lnTo>
                  <a:lnTo>
                    <a:pt x="202912" y="157437"/>
                  </a:lnTo>
                  <a:lnTo>
                    <a:pt x="228729" y="162894"/>
                  </a:lnTo>
                  <a:lnTo>
                    <a:pt x="254765" y="169107"/>
                  </a:lnTo>
                  <a:lnTo>
                    <a:pt x="280863" y="177480"/>
                  </a:lnTo>
                  <a:lnTo>
                    <a:pt x="303109" y="189153"/>
                  </a:lnTo>
                  <a:lnTo>
                    <a:pt x="323630" y="206100"/>
                  </a:lnTo>
                  <a:lnTo>
                    <a:pt x="333763" y="229484"/>
                  </a:lnTo>
                  <a:lnTo>
                    <a:pt x="333544" y="238342"/>
                  </a:lnTo>
                  <a:lnTo>
                    <a:pt x="327493" y="255926"/>
                  </a:lnTo>
                  <a:lnTo>
                    <a:pt x="308380" y="278678"/>
                  </a:lnTo>
                  <a:lnTo>
                    <a:pt x="279677" y="296168"/>
                  </a:lnTo>
                  <a:lnTo>
                    <a:pt x="250911" y="307857"/>
                  </a:lnTo>
                  <a:lnTo>
                    <a:pt x="220132" y="316240"/>
                  </a:lnTo>
                  <a:lnTo>
                    <a:pt x="191579" y="322594"/>
                  </a:lnTo>
                  <a:lnTo>
                    <a:pt x="161187" y="324799"/>
                  </a:lnTo>
                  <a:lnTo>
                    <a:pt x="133473" y="324727"/>
                  </a:lnTo>
                  <a:lnTo>
                    <a:pt x="115685" y="322138"/>
                  </a:lnTo>
                  <a:lnTo>
                    <a:pt x="100039" y="314698"/>
                  </a:lnTo>
                  <a:lnTo>
                    <a:pt x="71846" y="286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225"/>
            <p:cNvSpPr/>
            <p:nvPr/>
          </p:nvSpPr>
          <p:spPr>
            <a:xfrm>
              <a:off x="5150602" y="3794760"/>
              <a:ext cx="258872" cy="372292"/>
            </a:xfrm>
            <a:custGeom>
              <a:avLst/>
              <a:gdLst/>
              <a:ahLst/>
              <a:cxnLst/>
              <a:rect l="0" t="0" r="0" b="0"/>
              <a:pathLst>
                <a:path w="258872" h="372292">
                  <a:moveTo>
                    <a:pt x="107198" y="0"/>
                  </a:moveTo>
                  <a:lnTo>
                    <a:pt x="106472" y="6666"/>
                  </a:lnTo>
                  <a:lnTo>
                    <a:pt x="98158" y="27442"/>
                  </a:lnTo>
                  <a:lnTo>
                    <a:pt x="82753" y="55979"/>
                  </a:lnTo>
                  <a:lnTo>
                    <a:pt x="70039" y="81013"/>
                  </a:lnTo>
                  <a:lnTo>
                    <a:pt x="53612" y="106816"/>
                  </a:lnTo>
                  <a:lnTo>
                    <a:pt x="38424" y="136313"/>
                  </a:lnTo>
                  <a:lnTo>
                    <a:pt x="24732" y="164567"/>
                  </a:lnTo>
                  <a:lnTo>
                    <a:pt x="11482" y="194790"/>
                  </a:lnTo>
                  <a:lnTo>
                    <a:pt x="5299" y="223259"/>
                  </a:lnTo>
                  <a:lnTo>
                    <a:pt x="0" y="250080"/>
                  </a:lnTo>
                  <a:lnTo>
                    <a:pt x="768" y="276410"/>
                  </a:lnTo>
                  <a:lnTo>
                    <a:pt x="8255" y="306100"/>
                  </a:lnTo>
                  <a:lnTo>
                    <a:pt x="19663" y="326311"/>
                  </a:lnTo>
                  <a:lnTo>
                    <a:pt x="30556" y="339519"/>
                  </a:lnTo>
                  <a:lnTo>
                    <a:pt x="44590" y="348775"/>
                  </a:lnTo>
                  <a:lnTo>
                    <a:pt x="70748" y="358066"/>
                  </a:lnTo>
                  <a:lnTo>
                    <a:pt x="99542" y="365416"/>
                  </a:lnTo>
                  <a:lnTo>
                    <a:pt x="118309" y="368510"/>
                  </a:lnTo>
                  <a:lnTo>
                    <a:pt x="149276" y="366171"/>
                  </a:lnTo>
                  <a:lnTo>
                    <a:pt x="180706" y="360157"/>
                  </a:lnTo>
                  <a:lnTo>
                    <a:pt x="208001" y="349505"/>
                  </a:lnTo>
                  <a:lnTo>
                    <a:pt x="237096" y="330967"/>
                  </a:lnTo>
                  <a:lnTo>
                    <a:pt x="249113" y="319091"/>
                  </a:lnTo>
                  <a:lnTo>
                    <a:pt x="256873" y="306555"/>
                  </a:lnTo>
                  <a:lnTo>
                    <a:pt x="258871" y="287921"/>
                  </a:lnTo>
                  <a:lnTo>
                    <a:pt x="256614" y="267302"/>
                  </a:lnTo>
                  <a:lnTo>
                    <a:pt x="250772" y="250881"/>
                  </a:lnTo>
                  <a:lnTo>
                    <a:pt x="241403" y="238261"/>
                  </a:lnTo>
                  <a:lnTo>
                    <a:pt x="221953" y="222996"/>
                  </a:lnTo>
                  <a:lnTo>
                    <a:pt x="189374" y="208301"/>
                  </a:lnTo>
                  <a:lnTo>
                    <a:pt x="163640" y="204201"/>
                  </a:lnTo>
                  <a:lnTo>
                    <a:pt x="137629" y="206454"/>
                  </a:lnTo>
                  <a:lnTo>
                    <a:pt x="108071" y="215183"/>
                  </a:lnTo>
                  <a:lnTo>
                    <a:pt x="76003" y="236352"/>
                  </a:lnTo>
                  <a:lnTo>
                    <a:pt x="56831" y="255087"/>
                  </a:lnTo>
                  <a:lnTo>
                    <a:pt x="41180" y="282858"/>
                  </a:lnTo>
                  <a:lnTo>
                    <a:pt x="34314" y="299160"/>
                  </a:lnTo>
                  <a:lnTo>
                    <a:pt x="29905" y="329409"/>
                  </a:lnTo>
                  <a:lnTo>
                    <a:pt x="30029" y="340895"/>
                  </a:lnTo>
                  <a:lnTo>
                    <a:pt x="35352" y="372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226"/>
            <p:cNvSpPr/>
            <p:nvPr/>
          </p:nvSpPr>
          <p:spPr>
            <a:xfrm>
              <a:off x="4954692" y="3827417"/>
              <a:ext cx="34609" cy="378824"/>
            </a:xfrm>
            <a:custGeom>
              <a:avLst/>
              <a:gdLst/>
              <a:ahLst/>
              <a:cxnLst/>
              <a:rect l="0" t="0" r="0" b="0"/>
              <a:pathLst>
                <a:path w="34609" h="378824">
                  <a:moveTo>
                    <a:pt x="15725" y="0"/>
                  </a:moveTo>
                  <a:lnTo>
                    <a:pt x="22660" y="0"/>
                  </a:lnTo>
                  <a:lnTo>
                    <a:pt x="24702" y="2177"/>
                  </a:lnTo>
                  <a:lnTo>
                    <a:pt x="32918" y="34148"/>
                  </a:lnTo>
                  <a:lnTo>
                    <a:pt x="34608" y="58418"/>
                  </a:lnTo>
                  <a:lnTo>
                    <a:pt x="34382" y="88268"/>
                  </a:lnTo>
                  <a:lnTo>
                    <a:pt x="30042" y="120819"/>
                  </a:lnTo>
                  <a:lnTo>
                    <a:pt x="26200" y="145137"/>
                  </a:lnTo>
                  <a:lnTo>
                    <a:pt x="22074" y="170460"/>
                  </a:lnTo>
                  <a:lnTo>
                    <a:pt x="17822" y="196228"/>
                  </a:lnTo>
                  <a:lnTo>
                    <a:pt x="13512" y="222196"/>
                  </a:lnTo>
                  <a:lnTo>
                    <a:pt x="9177" y="246315"/>
                  </a:lnTo>
                  <a:lnTo>
                    <a:pt x="4833" y="269130"/>
                  </a:lnTo>
                  <a:lnTo>
                    <a:pt x="483" y="291366"/>
                  </a:lnTo>
                  <a:lnTo>
                    <a:pt x="0" y="313344"/>
                  </a:lnTo>
                  <a:lnTo>
                    <a:pt x="1479" y="335206"/>
                  </a:lnTo>
                  <a:lnTo>
                    <a:pt x="2312" y="365013"/>
                  </a:lnTo>
                  <a:lnTo>
                    <a:pt x="2506" y="375830"/>
                  </a:lnTo>
                  <a:lnTo>
                    <a:pt x="4010" y="378279"/>
                  </a:lnTo>
                  <a:lnTo>
                    <a:pt x="15725" y="378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227"/>
            <p:cNvSpPr/>
            <p:nvPr/>
          </p:nvSpPr>
          <p:spPr>
            <a:xfrm>
              <a:off x="4841151" y="3840480"/>
              <a:ext cx="18233" cy="359229"/>
            </a:xfrm>
            <a:custGeom>
              <a:avLst/>
              <a:gdLst/>
              <a:ahLst/>
              <a:cxnLst/>
              <a:rect l="0" t="0" r="0" b="0"/>
              <a:pathLst>
                <a:path w="18233" h="359229">
                  <a:moveTo>
                    <a:pt x="11700" y="0"/>
                  </a:moveTo>
                  <a:lnTo>
                    <a:pt x="8233" y="6935"/>
                  </a:lnTo>
                  <a:lnTo>
                    <a:pt x="5774" y="37198"/>
                  </a:lnTo>
                  <a:lnTo>
                    <a:pt x="5348" y="63193"/>
                  </a:lnTo>
                  <a:lnTo>
                    <a:pt x="5222" y="90005"/>
                  </a:lnTo>
                  <a:lnTo>
                    <a:pt x="5185" y="120608"/>
                  </a:lnTo>
                  <a:lnTo>
                    <a:pt x="5176" y="141899"/>
                  </a:lnTo>
                  <a:lnTo>
                    <a:pt x="5172" y="165392"/>
                  </a:lnTo>
                  <a:lnTo>
                    <a:pt x="5170" y="189622"/>
                  </a:lnTo>
                  <a:lnTo>
                    <a:pt x="5169" y="212486"/>
                  </a:lnTo>
                  <a:lnTo>
                    <a:pt x="3234" y="234743"/>
                  </a:lnTo>
                  <a:lnTo>
                    <a:pt x="0" y="265738"/>
                  </a:lnTo>
                  <a:lnTo>
                    <a:pt x="976" y="291372"/>
                  </a:lnTo>
                  <a:lnTo>
                    <a:pt x="4340" y="319538"/>
                  </a:lnTo>
                  <a:lnTo>
                    <a:pt x="10229" y="348760"/>
                  </a:lnTo>
                  <a:lnTo>
                    <a:pt x="10720" y="352250"/>
                  </a:lnTo>
                  <a:lnTo>
                    <a:pt x="11772" y="354576"/>
                  </a:lnTo>
                  <a:lnTo>
                    <a:pt x="18232" y="359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228"/>
            <p:cNvSpPr/>
            <p:nvPr/>
          </p:nvSpPr>
          <p:spPr>
            <a:xfrm>
              <a:off x="4369526" y="4108268"/>
              <a:ext cx="202475" cy="19596"/>
            </a:xfrm>
            <a:custGeom>
              <a:avLst/>
              <a:gdLst/>
              <a:ahLst/>
              <a:cxnLst/>
              <a:rect l="0" t="0" r="0" b="0"/>
              <a:pathLst>
                <a:path w="202475" h="19596">
                  <a:moveTo>
                    <a:pt x="0" y="0"/>
                  </a:moveTo>
                  <a:lnTo>
                    <a:pt x="3466" y="3467"/>
                  </a:lnTo>
                  <a:lnTo>
                    <a:pt x="31272" y="11141"/>
                  </a:lnTo>
                  <a:lnTo>
                    <a:pt x="56840" y="16767"/>
                  </a:lnTo>
                  <a:lnTo>
                    <a:pt x="83526" y="18757"/>
                  </a:lnTo>
                  <a:lnTo>
                    <a:pt x="114092" y="19346"/>
                  </a:lnTo>
                  <a:lnTo>
                    <a:pt x="135374" y="19484"/>
                  </a:lnTo>
                  <a:lnTo>
                    <a:pt x="202474" y="19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229"/>
            <p:cNvSpPr/>
            <p:nvPr/>
          </p:nvSpPr>
          <p:spPr>
            <a:xfrm>
              <a:off x="4317274" y="4003765"/>
              <a:ext cx="215538" cy="1"/>
            </a:xfrm>
            <a:custGeom>
              <a:avLst/>
              <a:gdLst/>
              <a:ahLst/>
              <a:cxnLst/>
              <a:rect l="0" t="0" r="0" b="0"/>
              <a:pathLst>
                <a:path w="215538" h="1">
                  <a:moveTo>
                    <a:pt x="0" y="0"/>
                  </a:moveTo>
                  <a:lnTo>
                    <a:pt x="24844" y="0"/>
                  </a:lnTo>
                  <a:lnTo>
                    <a:pt x="56468" y="0"/>
                  </a:lnTo>
                  <a:lnTo>
                    <a:pt x="86158" y="0"/>
                  </a:lnTo>
                  <a:lnTo>
                    <a:pt x="117936" y="0"/>
                  </a:lnTo>
                  <a:lnTo>
                    <a:pt x="148397" y="0"/>
                  </a:lnTo>
                  <a:lnTo>
                    <a:pt x="175808" y="0"/>
                  </a:lnTo>
                  <a:lnTo>
                    <a:pt x="2155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230"/>
            <p:cNvSpPr/>
            <p:nvPr/>
          </p:nvSpPr>
          <p:spPr>
            <a:xfrm>
              <a:off x="3992488" y="3840383"/>
              <a:ext cx="233347" cy="378921"/>
            </a:xfrm>
            <a:custGeom>
              <a:avLst/>
              <a:gdLst/>
              <a:ahLst/>
              <a:cxnLst/>
              <a:rect l="0" t="0" r="0" b="0"/>
              <a:pathLst>
                <a:path w="233347" h="378921">
                  <a:moveTo>
                    <a:pt x="168032" y="287480"/>
                  </a:moveTo>
                  <a:lnTo>
                    <a:pt x="164565" y="280545"/>
                  </a:lnTo>
                  <a:lnTo>
                    <a:pt x="158992" y="275205"/>
                  </a:lnTo>
                  <a:lnTo>
                    <a:pt x="128970" y="259146"/>
                  </a:lnTo>
                  <a:lnTo>
                    <a:pt x="97717" y="248715"/>
                  </a:lnTo>
                  <a:lnTo>
                    <a:pt x="83804" y="245577"/>
                  </a:lnTo>
                  <a:lnTo>
                    <a:pt x="57132" y="249475"/>
                  </a:lnTo>
                  <a:lnTo>
                    <a:pt x="25084" y="260059"/>
                  </a:lnTo>
                  <a:lnTo>
                    <a:pt x="10691" y="270969"/>
                  </a:lnTo>
                  <a:lnTo>
                    <a:pt x="4244" y="279173"/>
                  </a:lnTo>
                  <a:lnTo>
                    <a:pt x="0" y="298888"/>
                  </a:lnTo>
                  <a:lnTo>
                    <a:pt x="2879" y="310935"/>
                  </a:lnTo>
                  <a:lnTo>
                    <a:pt x="5679" y="316180"/>
                  </a:lnTo>
                  <a:lnTo>
                    <a:pt x="18465" y="323942"/>
                  </a:lnTo>
                  <a:lnTo>
                    <a:pt x="26955" y="327028"/>
                  </a:lnTo>
                  <a:lnTo>
                    <a:pt x="51870" y="328521"/>
                  </a:lnTo>
                  <a:lnTo>
                    <a:pt x="78667" y="326040"/>
                  </a:lnTo>
                  <a:lnTo>
                    <a:pt x="107445" y="315758"/>
                  </a:lnTo>
                  <a:lnTo>
                    <a:pt x="137582" y="299245"/>
                  </a:lnTo>
                  <a:lnTo>
                    <a:pt x="163767" y="280564"/>
                  </a:lnTo>
                  <a:lnTo>
                    <a:pt x="188289" y="250876"/>
                  </a:lnTo>
                  <a:lnTo>
                    <a:pt x="205482" y="222932"/>
                  </a:lnTo>
                  <a:lnTo>
                    <a:pt x="217832" y="194332"/>
                  </a:lnTo>
                  <a:lnTo>
                    <a:pt x="226089" y="162877"/>
                  </a:lnTo>
                  <a:lnTo>
                    <a:pt x="231196" y="130575"/>
                  </a:lnTo>
                  <a:lnTo>
                    <a:pt x="232709" y="99959"/>
                  </a:lnTo>
                  <a:lnTo>
                    <a:pt x="231222" y="72503"/>
                  </a:lnTo>
                  <a:lnTo>
                    <a:pt x="224218" y="40686"/>
                  </a:lnTo>
                  <a:lnTo>
                    <a:pt x="210632" y="14162"/>
                  </a:lnTo>
                  <a:lnTo>
                    <a:pt x="202447" y="3687"/>
                  </a:lnTo>
                  <a:lnTo>
                    <a:pt x="198233" y="1039"/>
                  </a:lnTo>
                  <a:lnTo>
                    <a:pt x="193971" y="0"/>
                  </a:lnTo>
                  <a:lnTo>
                    <a:pt x="189679" y="32"/>
                  </a:lnTo>
                  <a:lnTo>
                    <a:pt x="186818" y="1505"/>
                  </a:lnTo>
                  <a:lnTo>
                    <a:pt x="184910" y="3938"/>
                  </a:lnTo>
                  <a:lnTo>
                    <a:pt x="183638" y="7012"/>
                  </a:lnTo>
                  <a:lnTo>
                    <a:pt x="181849" y="35609"/>
                  </a:lnTo>
                  <a:lnTo>
                    <a:pt x="181318" y="65854"/>
                  </a:lnTo>
                  <a:lnTo>
                    <a:pt x="183129" y="88106"/>
                  </a:lnTo>
                  <a:lnTo>
                    <a:pt x="185627" y="111783"/>
                  </a:lnTo>
                  <a:lnTo>
                    <a:pt x="186738" y="134402"/>
                  </a:lnTo>
                  <a:lnTo>
                    <a:pt x="187232" y="158486"/>
                  </a:lnTo>
                  <a:lnTo>
                    <a:pt x="187451" y="182978"/>
                  </a:lnTo>
                  <a:lnTo>
                    <a:pt x="187549" y="205958"/>
                  </a:lnTo>
                  <a:lnTo>
                    <a:pt x="189527" y="230202"/>
                  </a:lnTo>
                  <a:lnTo>
                    <a:pt x="192099" y="254040"/>
                  </a:lnTo>
                  <a:lnTo>
                    <a:pt x="194273" y="284506"/>
                  </a:lnTo>
                  <a:lnTo>
                    <a:pt x="198466" y="314741"/>
                  </a:lnTo>
                  <a:lnTo>
                    <a:pt x="202185" y="343262"/>
                  </a:lnTo>
                  <a:lnTo>
                    <a:pt x="206434" y="353637"/>
                  </a:lnTo>
                  <a:lnTo>
                    <a:pt x="221640" y="373100"/>
                  </a:lnTo>
                  <a:lnTo>
                    <a:pt x="233346" y="378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231"/>
            <p:cNvSpPr/>
            <p:nvPr/>
          </p:nvSpPr>
          <p:spPr>
            <a:xfrm>
              <a:off x="3573457" y="3899263"/>
              <a:ext cx="371933" cy="362934"/>
            </a:xfrm>
            <a:custGeom>
              <a:avLst/>
              <a:gdLst/>
              <a:ahLst/>
              <a:cxnLst/>
              <a:rect l="0" t="0" r="0" b="0"/>
              <a:pathLst>
                <a:path w="371933" h="362934">
                  <a:moveTo>
                    <a:pt x="208240" y="0"/>
                  </a:moveTo>
                  <a:lnTo>
                    <a:pt x="208240" y="9091"/>
                  </a:lnTo>
                  <a:lnTo>
                    <a:pt x="194030" y="39024"/>
                  </a:lnTo>
                  <a:lnTo>
                    <a:pt x="174067" y="68749"/>
                  </a:lnTo>
                  <a:lnTo>
                    <a:pt x="153647" y="98811"/>
                  </a:lnTo>
                  <a:lnTo>
                    <a:pt x="136426" y="127087"/>
                  </a:lnTo>
                  <a:lnTo>
                    <a:pt x="121083" y="154898"/>
                  </a:lnTo>
                  <a:lnTo>
                    <a:pt x="103796" y="185071"/>
                  </a:lnTo>
                  <a:lnTo>
                    <a:pt x="88434" y="211993"/>
                  </a:lnTo>
                  <a:lnTo>
                    <a:pt x="66041" y="242898"/>
                  </a:lnTo>
                  <a:lnTo>
                    <a:pt x="47426" y="273273"/>
                  </a:lnTo>
                  <a:lnTo>
                    <a:pt x="25399" y="301670"/>
                  </a:lnTo>
                  <a:lnTo>
                    <a:pt x="1817" y="333679"/>
                  </a:lnTo>
                  <a:lnTo>
                    <a:pt x="0" y="341337"/>
                  </a:lnTo>
                  <a:lnTo>
                    <a:pt x="1196" y="342946"/>
                  </a:lnTo>
                  <a:lnTo>
                    <a:pt x="6396" y="344735"/>
                  </a:lnTo>
                  <a:lnTo>
                    <a:pt x="35406" y="345977"/>
                  </a:lnTo>
                  <a:lnTo>
                    <a:pt x="58853" y="346082"/>
                  </a:lnTo>
                  <a:lnTo>
                    <a:pt x="81370" y="346128"/>
                  </a:lnTo>
                  <a:lnTo>
                    <a:pt x="103472" y="346149"/>
                  </a:lnTo>
                  <a:lnTo>
                    <a:pt x="125391" y="346883"/>
                  </a:lnTo>
                  <a:lnTo>
                    <a:pt x="147228" y="349630"/>
                  </a:lnTo>
                  <a:lnTo>
                    <a:pt x="169028" y="351334"/>
                  </a:lnTo>
                  <a:lnTo>
                    <a:pt x="191538" y="352817"/>
                  </a:lnTo>
                  <a:lnTo>
                    <a:pt x="216057" y="355894"/>
                  </a:lnTo>
                  <a:lnTo>
                    <a:pt x="239534" y="357747"/>
                  </a:lnTo>
                  <a:lnTo>
                    <a:pt x="262063" y="358570"/>
                  </a:lnTo>
                  <a:lnTo>
                    <a:pt x="293695" y="359759"/>
                  </a:lnTo>
                  <a:lnTo>
                    <a:pt x="318227" y="362933"/>
                  </a:lnTo>
                  <a:lnTo>
                    <a:pt x="348284" y="360175"/>
                  </a:lnTo>
                  <a:lnTo>
                    <a:pt x="363914" y="357573"/>
                  </a:lnTo>
                  <a:lnTo>
                    <a:pt x="368628" y="355948"/>
                  </a:lnTo>
                  <a:lnTo>
                    <a:pt x="371046" y="353413"/>
                  </a:lnTo>
                  <a:lnTo>
                    <a:pt x="371932" y="350271"/>
                  </a:lnTo>
                  <a:lnTo>
                    <a:pt x="370981" y="342910"/>
                  </a:lnTo>
                  <a:lnTo>
                    <a:pt x="368138" y="334801"/>
                  </a:lnTo>
                  <a:lnTo>
                    <a:pt x="347089" y="305645"/>
                  </a:lnTo>
                  <a:lnTo>
                    <a:pt x="321409" y="273295"/>
                  </a:lnTo>
                  <a:lnTo>
                    <a:pt x="298811" y="243503"/>
                  </a:lnTo>
                  <a:lnTo>
                    <a:pt x="273383" y="215900"/>
                  </a:lnTo>
                  <a:lnTo>
                    <a:pt x="250862" y="186016"/>
                  </a:lnTo>
                  <a:lnTo>
                    <a:pt x="233448" y="160747"/>
                  </a:lnTo>
                  <a:lnTo>
                    <a:pt x="218488" y="132142"/>
                  </a:lnTo>
                  <a:lnTo>
                    <a:pt x="201708" y="97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1" name="SMARTInkShape-Group42"/>
          <p:cNvGrpSpPr/>
          <p:nvPr/>
        </p:nvGrpSpPr>
        <p:grpSpPr>
          <a:xfrm>
            <a:off x="6701246" y="3740889"/>
            <a:ext cx="885813" cy="366056"/>
            <a:chOff x="6701246" y="3740889"/>
            <a:chExt cx="885813" cy="366056"/>
          </a:xfrm>
        </p:grpSpPr>
        <p:sp>
          <p:nvSpPr>
            <p:cNvPr id="108" name="SMARTInkShape-232"/>
            <p:cNvSpPr/>
            <p:nvPr/>
          </p:nvSpPr>
          <p:spPr>
            <a:xfrm>
              <a:off x="7460336" y="3740889"/>
              <a:ext cx="126723" cy="91088"/>
            </a:xfrm>
            <a:custGeom>
              <a:avLst/>
              <a:gdLst/>
              <a:ahLst/>
              <a:cxnLst/>
              <a:rect l="0" t="0" r="0" b="0"/>
              <a:pathLst>
                <a:path w="126723" h="91088">
                  <a:moveTo>
                    <a:pt x="18149" y="1619"/>
                  </a:moveTo>
                  <a:lnTo>
                    <a:pt x="3435" y="16334"/>
                  </a:lnTo>
                  <a:lnTo>
                    <a:pt x="724" y="26786"/>
                  </a:lnTo>
                  <a:lnTo>
                    <a:pt x="0" y="33637"/>
                  </a:lnTo>
                  <a:lnTo>
                    <a:pt x="5918" y="57149"/>
                  </a:lnTo>
                  <a:lnTo>
                    <a:pt x="13397" y="75565"/>
                  </a:lnTo>
                  <a:lnTo>
                    <a:pt x="23778" y="83591"/>
                  </a:lnTo>
                  <a:lnTo>
                    <a:pt x="38794" y="88851"/>
                  </a:lnTo>
                  <a:lnTo>
                    <a:pt x="65471" y="91087"/>
                  </a:lnTo>
                  <a:lnTo>
                    <a:pt x="78128" y="89038"/>
                  </a:lnTo>
                  <a:lnTo>
                    <a:pt x="107135" y="72034"/>
                  </a:lnTo>
                  <a:lnTo>
                    <a:pt x="120393" y="58043"/>
                  </a:lnTo>
                  <a:lnTo>
                    <a:pt x="125277" y="44356"/>
                  </a:lnTo>
                  <a:lnTo>
                    <a:pt x="126722" y="30048"/>
                  </a:lnTo>
                  <a:lnTo>
                    <a:pt x="124944" y="18851"/>
                  </a:lnTo>
                  <a:lnTo>
                    <a:pt x="122004" y="14558"/>
                  </a:lnTo>
                  <a:lnTo>
                    <a:pt x="112930" y="7854"/>
                  </a:lnTo>
                  <a:lnTo>
                    <a:pt x="95582" y="0"/>
                  </a:lnTo>
                  <a:lnTo>
                    <a:pt x="50806" y="1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233"/>
            <p:cNvSpPr/>
            <p:nvPr/>
          </p:nvSpPr>
          <p:spPr>
            <a:xfrm>
              <a:off x="7095777" y="3768634"/>
              <a:ext cx="304332" cy="333104"/>
            </a:xfrm>
            <a:custGeom>
              <a:avLst/>
              <a:gdLst/>
              <a:ahLst/>
              <a:cxnLst/>
              <a:rect l="0" t="0" r="0" b="0"/>
              <a:pathLst>
                <a:path w="304332" h="333104">
                  <a:moveTo>
                    <a:pt x="36543" y="0"/>
                  </a:moveTo>
                  <a:lnTo>
                    <a:pt x="60428" y="1935"/>
                  </a:lnTo>
                  <a:lnTo>
                    <a:pt x="92727" y="7105"/>
                  </a:lnTo>
                  <a:lnTo>
                    <a:pt x="111587" y="12592"/>
                  </a:lnTo>
                  <a:lnTo>
                    <a:pt x="137800" y="27921"/>
                  </a:lnTo>
                  <a:lnTo>
                    <a:pt x="168466" y="54542"/>
                  </a:lnTo>
                  <a:lnTo>
                    <a:pt x="191745" y="79056"/>
                  </a:lnTo>
                  <a:lnTo>
                    <a:pt x="204219" y="96822"/>
                  </a:lnTo>
                  <a:lnTo>
                    <a:pt x="215321" y="127224"/>
                  </a:lnTo>
                  <a:lnTo>
                    <a:pt x="222480" y="159213"/>
                  </a:lnTo>
                  <a:lnTo>
                    <a:pt x="224199" y="190946"/>
                  </a:lnTo>
                  <a:lnTo>
                    <a:pt x="219709" y="219782"/>
                  </a:lnTo>
                  <a:lnTo>
                    <a:pt x="209508" y="249533"/>
                  </a:lnTo>
                  <a:lnTo>
                    <a:pt x="193058" y="279826"/>
                  </a:lnTo>
                  <a:lnTo>
                    <a:pt x="183031" y="292732"/>
                  </a:lnTo>
                  <a:lnTo>
                    <a:pt x="154877" y="310910"/>
                  </a:lnTo>
                  <a:lnTo>
                    <a:pt x="124668" y="321704"/>
                  </a:lnTo>
                  <a:lnTo>
                    <a:pt x="95234" y="325610"/>
                  </a:lnTo>
                  <a:lnTo>
                    <a:pt x="70706" y="325561"/>
                  </a:lnTo>
                  <a:lnTo>
                    <a:pt x="46503" y="320547"/>
                  </a:lnTo>
                  <a:lnTo>
                    <a:pt x="24587" y="306217"/>
                  </a:lnTo>
                  <a:lnTo>
                    <a:pt x="6281" y="285943"/>
                  </a:lnTo>
                  <a:lnTo>
                    <a:pt x="0" y="274296"/>
                  </a:lnTo>
                  <a:lnTo>
                    <a:pt x="570" y="270676"/>
                  </a:lnTo>
                  <a:lnTo>
                    <a:pt x="5073" y="262782"/>
                  </a:lnTo>
                  <a:lnTo>
                    <a:pt x="15769" y="253646"/>
                  </a:lnTo>
                  <a:lnTo>
                    <a:pt x="35535" y="250617"/>
                  </a:lnTo>
                  <a:lnTo>
                    <a:pt x="61495" y="249997"/>
                  </a:lnTo>
                  <a:lnTo>
                    <a:pt x="85128" y="252141"/>
                  </a:lnTo>
                  <a:lnTo>
                    <a:pt x="107727" y="255512"/>
                  </a:lnTo>
                  <a:lnTo>
                    <a:pt x="129866" y="259430"/>
                  </a:lnTo>
                  <a:lnTo>
                    <a:pt x="162004" y="266441"/>
                  </a:lnTo>
                  <a:lnTo>
                    <a:pt x="190234" y="277388"/>
                  </a:lnTo>
                  <a:lnTo>
                    <a:pt x="216984" y="289099"/>
                  </a:lnTo>
                  <a:lnTo>
                    <a:pt x="242567" y="298213"/>
                  </a:lnTo>
                  <a:lnTo>
                    <a:pt x="274347" y="314675"/>
                  </a:lnTo>
                  <a:lnTo>
                    <a:pt x="304331" y="3331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234"/>
            <p:cNvSpPr/>
            <p:nvPr/>
          </p:nvSpPr>
          <p:spPr>
            <a:xfrm>
              <a:off x="6701246" y="3744657"/>
              <a:ext cx="311687" cy="362288"/>
            </a:xfrm>
            <a:custGeom>
              <a:avLst/>
              <a:gdLst/>
              <a:ahLst/>
              <a:cxnLst/>
              <a:rect l="0" t="0" r="0" b="0"/>
              <a:pathLst>
                <a:path w="311687" h="362288">
                  <a:moveTo>
                    <a:pt x="0" y="50103"/>
                  </a:moveTo>
                  <a:lnTo>
                    <a:pt x="0" y="46636"/>
                  </a:lnTo>
                  <a:lnTo>
                    <a:pt x="13869" y="37545"/>
                  </a:lnTo>
                  <a:lnTo>
                    <a:pt x="40074" y="25959"/>
                  </a:lnTo>
                  <a:lnTo>
                    <a:pt x="64770" y="15291"/>
                  </a:lnTo>
                  <a:lnTo>
                    <a:pt x="94746" y="7938"/>
                  </a:lnTo>
                  <a:lnTo>
                    <a:pt x="126608" y="4711"/>
                  </a:lnTo>
                  <a:lnTo>
                    <a:pt x="159031" y="206"/>
                  </a:lnTo>
                  <a:lnTo>
                    <a:pt x="190166" y="0"/>
                  </a:lnTo>
                  <a:lnTo>
                    <a:pt x="214551" y="7761"/>
                  </a:lnTo>
                  <a:lnTo>
                    <a:pt x="244559" y="19188"/>
                  </a:lnTo>
                  <a:lnTo>
                    <a:pt x="254562" y="26929"/>
                  </a:lnTo>
                  <a:lnTo>
                    <a:pt x="261426" y="35207"/>
                  </a:lnTo>
                  <a:lnTo>
                    <a:pt x="264961" y="45660"/>
                  </a:lnTo>
                  <a:lnTo>
                    <a:pt x="265806" y="57562"/>
                  </a:lnTo>
                  <a:lnTo>
                    <a:pt x="263762" y="70110"/>
                  </a:lnTo>
                  <a:lnTo>
                    <a:pt x="256566" y="81008"/>
                  </a:lnTo>
                  <a:lnTo>
                    <a:pt x="227256" y="108789"/>
                  </a:lnTo>
                  <a:lnTo>
                    <a:pt x="195247" y="128031"/>
                  </a:lnTo>
                  <a:lnTo>
                    <a:pt x="169611" y="139475"/>
                  </a:lnTo>
                  <a:lnTo>
                    <a:pt x="143630" y="147462"/>
                  </a:lnTo>
                  <a:lnTo>
                    <a:pt x="112313" y="156662"/>
                  </a:lnTo>
                  <a:lnTo>
                    <a:pt x="88884" y="160548"/>
                  </a:lnTo>
                  <a:lnTo>
                    <a:pt x="78829" y="160962"/>
                  </a:lnTo>
                  <a:lnTo>
                    <a:pt x="78679" y="161021"/>
                  </a:lnTo>
                  <a:lnTo>
                    <a:pt x="106835" y="155952"/>
                  </a:lnTo>
                  <a:lnTo>
                    <a:pt x="131319" y="156940"/>
                  </a:lnTo>
                  <a:lnTo>
                    <a:pt x="158894" y="159894"/>
                  </a:lnTo>
                  <a:lnTo>
                    <a:pt x="190046" y="164639"/>
                  </a:lnTo>
                  <a:lnTo>
                    <a:pt x="220321" y="173302"/>
                  </a:lnTo>
                  <a:lnTo>
                    <a:pt x="247676" y="182401"/>
                  </a:lnTo>
                  <a:lnTo>
                    <a:pt x="279459" y="198479"/>
                  </a:lnTo>
                  <a:lnTo>
                    <a:pt x="296566" y="211309"/>
                  </a:lnTo>
                  <a:lnTo>
                    <a:pt x="307359" y="227771"/>
                  </a:lnTo>
                  <a:lnTo>
                    <a:pt x="311686" y="242969"/>
                  </a:lnTo>
                  <a:lnTo>
                    <a:pt x="310841" y="247623"/>
                  </a:lnTo>
                  <a:lnTo>
                    <a:pt x="295166" y="273383"/>
                  </a:lnTo>
                  <a:lnTo>
                    <a:pt x="272551" y="297811"/>
                  </a:lnTo>
                  <a:lnTo>
                    <a:pt x="242819" y="317365"/>
                  </a:lnTo>
                  <a:lnTo>
                    <a:pt x="218540" y="330799"/>
                  </a:lnTo>
                  <a:lnTo>
                    <a:pt x="190301" y="342035"/>
                  </a:lnTo>
                  <a:lnTo>
                    <a:pt x="163549" y="349961"/>
                  </a:lnTo>
                  <a:lnTo>
                    <a:pt x="137238" y="356906"/>
                  </a:lnTo>
                  <a:lnTo>
                    <a:pt x="105808" y="362287"/>
                  </a:lnTo>
                  <a:lnTo>
                    <a:pt x="78635" y="358135"/>
                  </a:lnTo>
                  <a:lnTo>
                    <a:pt x="45720" y="3505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7" name="SMARTInkShape-Group43"/>
          <p:cNvGrpSpPr/>
          <p:nvPr/>
        </p:nvGrpSpPr>
        <p:grpSpPr>
          <a:xfrm>
            <a:off x="7818120" y="3781697"/>
            <a:ext cx="1201742" cy="306848"/>
            <a:chOff x="7818120" y="3781697"/>
            <a:chExt cx="1201742" cy="306848"/>
          </a:xfrm>
        </p:grpSpPr>
        <p:sp>
          <p:nvSpPr>
            <p:cNvPr id="112" name="SMARTInkShape-235"/>
            <p:cNvSpPr/>
            <p:nvPr/>
          </p:nvSpPr>
          <p:spPr>
            <a:xfrm>
              <a:off x="8712926" y="3781697"/>
              <a:ext cx="306936" cy="258278"/>
            </a:xfrm>
            <a:custGeom>
              <a:avLst/>
              <a:gdLst/>
              <a:ahLst/>
              <a:cxnLst/>
              <a:rect l="0" t="0" r="0" b="0"/>
              <a:pathLst>
                <a:path w="306936" h="258278">
                  <a:moveTo>
                    <a:pt x="0" y="0"/>
                  </a:moveTo>
                  <a:lnTo>
                    <a:pt x="0" y="12558"/>
                  </a:lnTo>
                  <a:lnTo>
                    <a:pt x="3869" y="20338"/>
                  </a:lnTo>
                  <a:lnTo>
                    <a:pt x="12274" y="34812"/>
                  </a:lnTo>
                  <a:lnTo>
                    <a:pt x="29058" y="66324"/>
                  </a:lnTo>
                  <a:lnTo>
                    <a:pt x="40864" y="90933"/>
                  </a:lnTo>
                  <a:lnTo>
                    <a:pt x="49280" y="120157"/>
                  </a:lnTo>
                  <a:lnTo>
                    <a:pt x="57095" y="148249"/>
                  </a:lnTo>
                  <a:lnTo>
                    <a:pt x="68281" y="177780"/>
                  </a:lnTo>
                  <a:lnTo>
                    <a:pt x="83129" y="207999"/>
                  </a:lnTo>
                  <a:lnTo>
                    <a:pt x="96732" y="234932"/>
                  </a:lnTo>
                  <a:lnTo>
                    <a:pt x="112671" y="254552"/>
                  </a:lnTo>
                  <a:lnTo>
                    <a:pt x="118535" y="258277"/>
                  </a:lnTo>
                  <a:lnTo>
                    <a:pt x="121115" y="257093"/>
                  </a:lnTo>
                  <a:lnTo>
                    <a:pt x="125917" y="249972"/>
                  </a:lnTo>
                  <a:lnTo>
                    <a:pt x="129231" y="223322"/>
                  </a:lnTo>
                  <a:lnTo>
                    <a:pt x="130215" y="194782"/>
                  </a:lnTo>
                  <a:lnTo>
                    <a:pt x="130506" y="167941"/>
                  </a:lnTo>
                  <a:lnTo>
                    <a:pt x="130605" y="135903"/>
                  </a:lnTo>
                  <a:lnTo>
                    <a:pt x="131347" y="105098"/>
                  </a:lnTo>
                  <a:lnTo>
                    <a:pt x="136251" y="82183"/>
                  </a:lnTo>
                  <a:lnTo>
                    <a:pt x="138004" y="82366"/>
                  </a:lnTo>
                  <a:lnTo>
                    <a:pt x="143824" y="86439"/>
                  </a:lnTo>
                  <a:lnTo>
                    <a:pt x="163590" y="117265"/>
                  </a:lnTo>
                  <a:lnTo>
                    <a:pt x="177295" y="143632"/>
                  </a:lnTo>
                  <a:lnTo>
                    <a:pt x="192206" y="174294"/>
                  </a:lnTo>
                  <a:lnTo>
                    <a:pt x="213441" y="205268"/>
                  </a:lnTo>
                  <a:lnTo>
                    <a:pt x="240311" y="233564"/>
                  </a:lnTo>
                  <a:lnTo>
                    <a:pt x="258812" y="248771"/>
                  </a:lnTo>
                  <a:lnTo>
                    <a:pt x="272064" y="256428"/>
                  </a:lnTo>
                  <a:lnTo>
                    <a:pt x="275718" y="257312"/>
                  </a:lnTo>
                  <a:lnTo>
                    <a:pt x="278881" y="257176"/>
                  </a:lnTo>
                  <a:lnTo>
                    <a:pt x="281715" y="256359"/>
                  </a:lnTo>
                  <a:lnTo>
                    <a:pt x="292638" y="244808"/>
                  </a:lnTo>
                  <a:lnTo>
                    <a:pt x="301600" y="220662"/>
                  </a:lnTo>
                  <a:lnTo>
                    <a:pt x="305383" y="193994"/>
                  </a:lnTo>
                  <a:lnTo>
                    <a:pt x="306504" y="164241"/>
                  </a:lnTo>
                  <a:lnTo>
                    <a:pt x="306837" y="135911"/>
                  </a:lnTo>
                  <a:lnTo>
                    <a:pt x="306935" y="109132"/>
                  </a:lnTo>
                  <a:lnTo>
                    <a:pt x="302480" y="77840"/>
                  </a:lnTo>
                  <a:lnTo>
                    <a:pt x="301048" y="50076"/>
                  </a:lnTo>
                  <a:lnTo>
                    <a:pt x="300446" y="1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236"/>
            <p:cNvSpPr/>
            <p:nvPr/>
          </p:nvSpPr>
          <p:spPr>
            <a:xfrm>
              <a:off x="8307977" y="3984575"/>
              <a:ext cx="202476" cy="12660"/>
            </a:xfrm>
            <a:custGeom>
              <a:avLst/>
              <a:gdLst/>
              <a:ahLst/>
              <a:cxnLst/>
              <a:rect l="0" t="0" r="0" b="0"/>
              <a:pathLst>
                <a:path w="202476" h="12660">
                  <a:moveTo>
                    <a:pt x="0" y="6128"/>
                  </a:moveTo>
                  <a:lnTo>
                    <a:pt x="23804" y="505"/>
                  </a:lnTo>
                  <a:lnTo>
                    <a:pt x="44205" y="0"/>
                  </a:lnTo>
                  <a:lnTo>
                    <a:pt x="71172" y="502"/>
                  </a:lnTo>
                  <a:lnTo>
                    <a:pt x="97672" y="3144"/>
                  </a:lnTo>
                  <a:lnTo>
                    <a:pt x="122029" y="4802"/>
                  </a:lnTo>
                  <a:lnTo>
                    <a:pt x="154206" y="7670"/>
                  </a:lnTo>
                  <a:lnTo>
                    <a:pt x="202475" y="12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237"/>
            <p:cNvSpPr/>
            <p:nvPr/>
          </p:nvSpPr>
          <p:spPr>
            <a:xfrm>
              <a:off x="8386794" y="3783493"/>
              <a:ext cx="143253" cy="285588"/>
            </a:xfrm>
            <a:custGeom>
              <a:avLst/>
              <a:gdLst/>
              <a:ahLst/>
              <a:cxnLst/>
              <a:rect l="0" t="0" r="0" b="0"/>
              <a:pathLst>
                <a:path w="143253" h="285588">
                  <a:moveTo>
                    <a:pt x="143252" y="30861"/>
                  </a:moveTo>
                  <a:lnTo>
                    <a:pt x="120245" y="9306"/>
                  </a:lnTo>
                  <a:lnTo>
                    <a:pt x="103053" y="1816"/>
                  </a:lnTo>
                  <a:lnTo>
                    <a:pt x="84169" y="0"/>
                  </a:lnTo>
                  <a:lnTo>
                    <a:pt x="71273" y="2147"/>
                  </a:lnTo>
                  <a:lnTo>
                    <a:pt x="44837" y="14370"/>
                  </a:lnTo>
                  <a:lnTo>
                    <a:pt x="24425" y="28313"/>
                  </a:lnTo>
                  <a:lnTo>
                    <a:pt x="15933" y="41099"/>
                  </a:lnTo>
                  <a:lnTo>
                    <a:pt x="4567" y="72959"/>
                  </a:lnTo>
                  <a:lnTo>
                    <a:pt x="1044" y="98570"/>
                  </a:lnTo>
                  <a:lnTo>
                    <a:pt x="0" y="124542"/>
                  </a:lnTo>
                  <a:lnTo>
                    <a:pt x="6624" y="150623"/>
                  </a:lnTo>
                  <a:lnTo>
                    <a:pt x="14313" y="176735"/>
                  </a:lnTo>
                  <a:lnTo>
                    <a:pt x="21187" y="202857"/>
                  </a:lnTo>
                  <a:lnTo>
                    <a:pt x="34501" y="232475"/>
                  </a:lnTo>
                  <a:lnTo>
                    <a:pt x="58342" y="285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238"/>
            <p:cNvSpPr/>
            <p:nvPr/>
          </p:nvSpPr>
          <p:spPr>
            <a:xfrm>
              <a:off x="8188442" y="3938451"/>
              <a:ext cx="175322" cy="143383"/>
            </a:xfrm>
            <a:custGeom>
              <a:avLst/>
              <a:gdLst/>
              <a:ahLst/>
              <a:cxnLst/>
              <a:rect l="0" t="0" r="0" b="0"/>
              <a:pathLst>
                <a:path w="175322" h="143383">
                  <a:moveTo>
                    <a:pt x="80346" y="0"/>
                  </a:moveTo>
                  <a:lnTo>
                    <a:pt x="76878" y="0"/>
                  </a:lnTo>
                  <a:lnTo>
                    <a:pt x="67788" y="3467"/>
                  </a:lnTo>
                  <a:lnTo>
                    <a:pt x="38157" y="28634"/>
                  </a:lnTo>
                  <a:lnTo>
                    <a:pt x="26761" y="37158"/>
                  </a:lnTo>
                  <a:lnTo>
                    <a:pt x="11573" y="60520"/>
                  </a:lnTo>
                  <a:lnTo>
                    <a:pt x="1347" y="83488"/>
                  </a:lnTo>
                  <a:lnTo>
                    <a:pt x="0" y="95405"/>
                  </a:lnTo>
                  <a:lnTo>
                    <a:pt x="3321" y="110274"/>
                  </a:lnTo>
                  <a:lnTo>
                    <a:pt x="5048" y="114882"/>
                  </a:lnTo>
                  <a:lnTo>
                    <a:pt x="28282" y="131769"/>
                  </a:lnTo>
                  <a:lnTo>
                    <a:pt x="55808" y="140159"/>
                  </a:lnTo>
                  <a:lnTo>
                    <a:pt x="82349" y="142645"/>
                  </a:lnTo>
                  <a:lnTo>
                    <a:pt x="108599" y="143382"/>
                  </a:lnTo>
                  <a:lnTo>
                    <a:pt x="124108" y="139684"/>
                  </a:lnTo>
                  <a:lnTo>
                    <a:pt x="151805" y="128950"/>
                  </a:lnTo>
                  <a:lnTo>
                    <a:pt x="163147" y="118513"/>
                  </a:lnTo>
                  <a:lnTo>
                    <a:pt x="171575" y="105650"/>
                  </a:lnTo>
                  <a:lnTo>
                    <a:pt x="175321" y="95094"/>
                  </a:lnTo>
                  <a:lnTo>
                    <a:pt x="175051" y="83630"/>
                  </a:lnTo>
                  <a:lnTo>
                    <a:pt x="171786" y="72004"/>
                  </a:lnTo>
                  <a:lnTo>
                    <a:pt x="153795" y="48205"/>
                  </a:lnTo>
                  <a:lnTo>
                    <a:pt x="122183" y="33271"/>
                  </a:lnTo>
                  <a:lnTo>
                    <a:pt x="90586" y="22578"/>
                  </a:lnTo>
                  <a:lnTo>
                    <a:pt x="80346" y="19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239"/>
            <p:cNvSpPr/>
            <p:nvPr/>
          </p:nvSpPr>
          <p:spPr>
            <a:xfrm>
              <a:off x="7818120" y="3789155"/>
              <a:ext cx="290832" cy="299390"/>
            </a:xfrm>
            <a:custGeom>
              <a:avLst/>
              <a:gdLst/>
              <a:ahLst/>
              <a:cxnLst/>
              <a:rect l="0" t="0" r="0" b="0"/>
              <a:pathLst>
                <a:path w="290832" h="299390">
                  <a:moveTo>
                    <a:pt x="287383" y="18668"/>
                  </a:moveTo>
                  <a:lnTo>
                    <a:pt x="287383" y="15201"/>
                  </a:lnTo>
                  <a:lnTo>
                    <a:pt x="280448" y="6109"/>
                  </a:lnTo>
                  <a:lnTo>
                    <a:pt x="265432" y="2200"/>
                  </a:lnTo>
                  <a:lnTo>
                    <a:pt x="234433" y="0"/>
                  </a:lnTo>
                  <a:lnTo>
                    <a:pt x="204203" y="1283"/>
                  </a:lnTo>
                  <a:lnTo>
                    <a:pt x="174925" y="6260"/>
                  </a:lnTo>
                  <a:lnTo>
                    <a:pt x="145206" y="12330"/>
                  </a:lnTo>
                  <a:lnTo>
                    <a:pt x="116090" y="20883"/>
                  </a:lnTo>
                  <a:lnTo>
                    <a:pt x="97534" y="30855"/>
                  </a:lnTo>
                  <a:lnTo>
                    <a:pt x="88586" y="42711"/>
                  </a:lnTo>
                  <a:lnTo>
                    <a:pt x="85183" y="49937"/>
                  </a:lnTo>
                  <a:lnTo>
                    <a:pt x="85817" y="57657"/>
                  </a:lnTo>
                  <a:lnTo>
                    <a:pt x="103823" y="88969"/>
                  </a:lnTo>
                  <a:lnTo>
                    <a:pt x="115086" y="102890"/>
                  </a:lnTo>
                  <a:lnTo>
                    <a:pt x="141102" y="122967"/>
                  </a:lnTo>
                  <a:lnTo>
                    <a:pt x="168243" y="142705"/>
                  </a:lnTo>
                  <a:lnTo>
                    <a:pt x="198218" y="161616"/>
                  </a:lnTo>
                  <a:lnTo>
                    <a:pt x="225807" y="177459"/>
                  </a:lnTo>
                  <a:lnTo>
                    <a:pt x="251639" y="195620"/>
                  </a:lnTo>
                  <a:lnTo>
                    <a:pt x="283509" y="227753"/>
                  </a:lnTo>
                  <a:lnTo>
                    <a:pt x="289289" y="244642"/>
                  </a:lnTo>
                  <a:lnTo>
                    <a:pt x="290831" y="254226"/>
                  </a:lnTo>
                  <a:lnTo>
                    <a:pt x="289681" y="262066"/>
                  </a:lnTo>
                  <a:lnTo>
                    <a:pt x="282599" y="274649"/>
                  </a:lnTo>
                  <a:lnTo>
                    <a:pt x="272192" y="283143"/>
                  </a:lnTo>
                  <a:lnTo>
                    <a:pt x="244306" y="294510"/>
                  </a:lnTo>
                  <a:lnTo>
                    <a:pt x="215916" y="298036"/>
                  </a:lnTo>
                  <a:lnTo>
                    <a:pt x="184524" y="299080"/>
                  </a:lnTo>
                  <a:lnTo>
                    <a:pt x="155709" y="299389"/>
                  </a:lnTo>
                  <a:lnTo>
                    <a:pt x="133793" y="297526"/>
                  </a:lnTo>
                  <a:lnTo>
                    <a:pt x="110988" y="294279"/>
                  </a:lnTo>
                  <a:lnTo>
                    <a:pt x="81830" y="288371"/>
                  </a:lnTo>
                  <a:lnTo>
                    <a:pt x="55532" y="282025"/>
                  </a:lnTo>
                  <a:lnTo>
                    <a:pt x="34354" y="274822"/>
                  </a:lnTo>
                  <a:lnTo>
                    <a:pt x="9219" y="259059"/>
                  </a:lnTo>
                  <a:lnTo>
                    <a:pt x="6146" y="255854"/>
                  </a:lnTo>
                  <a:lnTo>
                    <a:pt x="0" y="240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3" name="SMARTInkShape-Group44"/>
          <p:cNvGrpSpPr/>
          <p:nvPr/>
        </p:nvGrpSpPr>
        <p:grpSpPr>
          <a:xfrm>
            <a:off x="6701246" y="4305253"/>
            <a:ext cx="1907178" cy="468679"/>
            <a:chOff x="6701246" y="4305253"/>
            <a:chExt cx="1907178" cy="468679"/>
          </a:xfrm>
        </p:grpSpPr>
        <p:sp>
          <p:nvSpPr>
            <p:cNvPr id="118" name="SMARTInkShape-240"/>
            <p:cNvSpPr/>
            <p:nvPr/>
          </p:nvSpPr>
          <p:spPr>
            <a:xfrm>
              <a:off x="8203474" y="4305253"/>
              <a:ext cx="404950" cy="468679"/>
            </a:xfrm>
            <a:custGeom>
              <a:avLst/>
              <a:gdLst/>
              <a:ahLst/>
              <a:cxnLst/>
              <a:rect l="0" t="0" r="0" b="0"/>
              <a:pathLst>
                <a:path w="404950" h="468679">
                  <a:moveTo>
                    <a:pt x="404949" y="31616"/>
                  </a:moveTo>
                  <a:lnTo>
                    <a:pt x="376365" y="19057"/>
                  </a:lnTo>
                  <a:lnTo>
                    <a:pt x="350437" y="10639"/>
                  </a:lnTo>
                  <a:lnTo>
                    <a:pt x="324370" y="7016"/>
                  </a:lnTo>
                  <a:lnTo>
                    <a:pt x="298261" y="2474"/>
                  </a:lnTo>
                  <a:lnTo>
                    <a:pt x="268673" y="0"/>
                  </a:lnTo>
                  <a:lnTo>
                    <a:pt x="240393" y="2734"/>
                  </a:lnTo>
                  <a:lnTo>
                    <a:pt x="210161" y="8140"/>
                  </a:lnTo>
                  <a:lnTo>
                    <a:pt x="181692" y="14339"/>
                  </a:lnTo>
                  <a:lnTo>
                    <a:pt x="154871" y="24239"/>
                  </a:lnTo>
                  <a:lnTo>
                    <a:pt x="125015" y="41313"/>
                  </a:lnTo>
                  <a:lnTo>
                    <a:pt x="95029" y="67753"/>
                  </a:lnTo>
                  <a:lnTo>
                    <a:pt x="89407" y="78882"/>
                  </a:lnTo>
                  <a:lnTo>
                    <a:pt x="87634" y="92537"/>
                  </a:lnTo>
                  <a:lnTo>
                    <a:pt x="90715" y="119173"/>
                  </a:lnTo>
                  <a:lnTo>
                    <a:pt x="96950" y="140774"/>
                  </a:lnTo>
                  <a:lnTo>
                    <a:pt x="113628" y="163379"/>
                  </a:lnTo>
                  <a:lnTo>
                    <a:pt x="144758" y="190562"/>
                  </a:lnTo>
                  <a:lnTo>
                    <a:pt x="175055" y="212993"/>
                  </a:lnTo>
                  <a:lnTo>
                    <a:pt x="199431" y="229049"/>
                  </a:lnTo>
                  <a:lnTo>
                    <a:pt x="227697" y="247594"/>
                  </a:lnTo>
                  <a:lnTo>
                    <a:pt x="254459" y="264942"/>
                  </a:lnTo>
                  <a:lnTo>
                    <a:pt x="286040" y="287275"/>
                  </a:lnTo>
                  <a:lnTo>
                    <a:pt x="317732" y="312652"/>
                  </a:lnTo>
                  <a:lnTo>
                    <a:pt x="348926" y="345148"/>
                  </a:lnTo>
                  <a:lnTo>
                    <a:pt x="359642" y="364726"/>
                  </a:lnTo>
                  <a:lnTo>
                    <a:pt x="363948" y="384315"/>
                  </a:lnTo>
                  <a:lnTo>
                    <a:pt x="361756" y="410842"/>
                  </a:lnTo>
                  <a:lnTo>
                    <a:pt x="353043" y="434748"/>
                  </a:lnTo>
                  <a:lnTo>
                    <a:pt x="341480" y="446884"/>
                  </a:lnTo>
                  <a:lnTo>
                    <a:pt x="313873" y="463034"/>
                  </a:lnTo>
                  <a:lnTo>
                    <a:pt x="287088" y="467387"/>
                  </a:lnTo>
                  <a:lnTo>
                    <a:pt x="256171" y="468678"/>
                  </a:lnTo>
                  <a:lnTo>
                    <a:pt x="224029" y="465593"/>
                  </a:lnTo>
                  <a:lnTo>
                    <a:pt x="200442" y="460109"/>
                  </a:lnTo>
                  <a:lnTo>
                    <a:pt x="175446" y="453560"/>
                  </a:lnTo>
                  <a:lnTo>
                    <a:pt x="149822" y="448230"/>
                  </a:lnTo>
                  <a:lnTo>
                    <a:pt x="125854" y="439572"/>
                  </a:lnTo>
                  <a:lnTo>
                    <a:pt x="103107" y="428467"/>
                  </a:lnTo>
                  <a:lnTo>
                    <a:pt x="70626" y="409974"/>
                  </a:lnTo>
                  <a:lnTo>
                    <a:pt x="42294" y="391432"/>
                  </a:lnTo>
                  <a:lnTo>
                    <a:pt x="0" y="364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241"/>
            <p:cNvSpPr/>
            <p:nvPr/>
          </p:nvSpPr>
          <p:spPr>
            <a:xfrm>
              <a:off x="7966746" y="4305412"/>
              <a:ext cx="134002" cy="128599"/>
            </a:xfrm>
            <a:custGeom>
              <a:avLst/>
              <a:gdLst/>
              <a:ahLst/>
              <a:cxnLst/>
              <a:rect l="0" t="0" r="0" b="0"/>
              <a:pathLst>
                <a:path w="134002" h="128599">
                  <a:moveTo>
                    <a:pt x="99568" y="18393"/>
                  </a:moveTo>
                  <a:lnTo>
                    <a:pt x="99568" y="8664"/>
                  </a:lnTo>
                  <a:lnTo>
                    <a:pt x="97632" y="4877"/>
                  </a:lnTo>
                  <a:lnTo>
                    <a:pt x="96100" y="2851"/>
                  </a:lnTo>
                  <a:lnTo>
                    <a:pt x="92464" y="600"/>
                  </a:lnTo>
                  <a:lnTo>
                    <a:pt x="90478" y="0"/>
                  </a:lnTo>
                  <a:lnTo>
                    <a:pt x="73814" y="2623"/>
                  </a:lnTo>
                  <a:lnTo>
                    <a:pt x="43626" y="14499"/>
                  </a:lnTo>
                  <a:lnTo>
                    <a:pt x="32131" y="19807"/>
                  </a:lnTo>
                  <a:lnTo>
                    <a:pt x="14030" y="37278"/>
                  </a:lnTo>
                  <a:lnTo>
                    <a:pt x="1814" y="60839"/>
                  </a:lnTo>
                  <a:lnTo>
                    <a:pt x="0" y="77656"/>
                  </a:lnTo>
                  <a:lnTo>
                    <a:pt x="2339" y="93355"/>
                  </a:lnTo>
                  <a:lnTo>
                    <a:pt x="8216" y="105170"/>
                  </a:lnTo>
                  <a:lnTo>
                    <a:pt x="26619" y="119983"/>
                  </a:lnTo>
                  <a:lnTo>
                    <a:pt x="53923" y="126629"/>
                  </a:lnTo>
                  <a:lnTo>
                    <a:pt x="78061" y="128598"/>
                  </a:lnTo>
                  <a:lnTo>
                    <a:pt x="102469" y="122248"/>
                  </a:lnTo>
                  <a:lnTo>
                    <a:pt x="115613" y="111238"/>
                  </a:lnTo>
                  <a:lnTo>
                    <a:pt x="132410" y="87453"/>
                  </a:lnTo>
                  <a:lnTo>
                    <a:pt x="134001" y="74003"/>
                  </a:lnTo>
                  <a:lnTo>
                    <a:pt x="131563" y="59075"/>
                  </a:lnTo>
                  <a:lnTo>
                    <a:pt x="125641" y="45183"/>
                  </a:lnTo>
                  <a:lnTo>
                    <a:pt x="116236" y="35622"/>
                  </a:lnTo>
                  <a:lnTo>
                    <a:pt x="102572" y="28095"/>
                  </a:lnTo>
                  <a:lnTo>
                    <a:pt x="95097" y="26333"/>
                  </a:lnTo>
                  <a:lnTo>
                    <a:pt x="84519" y="25551"/>
                  </a:lnTo>
                  <a:lnTo>
                    <a:pt x="80827" y="26068"/>
                  </a:lnTo>
                  <a:lnTo>
                    <a:pt x="73442" y="3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242"/>
            <p:cNvSpPr/>
            <p:nvPr/>
          </p:nvSpPr>
          <p:spPr>
            <a:xfrm>
              <a:off x="7650090" y="4343400"/>
              <a:ext cx="252939" cy="299364"/>
            </a:xfrm>
            <a:custGeom>
              <a:avLst/>
              <a:gdLst/>
              <a:ahLst/>
              <a:cxnLst/>
              <a:rect l="0" t="0" r="0" b="0"/>
              <a:pathLst>
                <a:path w="252939" h="299364">
                  <a:moveTo>
                    <a:pt x="17807" y="0"/>
                  </a:moveTo>
                  <a:lnTo>
                    <a:pt x="46226" y="7105"/>
                  </a:lnTo>
                  <a:lnTo>
                    <a:pt x="70737" y="13233"/>
                  </a:lnTo>
                  <a:lnTo>
                    <a:pt x="96385" y="21580"/>
                  </a:lnTo>
                  <a:lnTo>
                    <a:pt x="122370" y="35181"/>
                  </a:lnTo>
                  <a:lnTo>
                    <a:pt x="153689" y="59281"/>
                  </a:lnTo>
                  <a:lnTo>
                    <a:pt x="180115" y="90221"/>
                  </a:lnTo>
                  <a:lnTo>
                    <a:pt x="194672" y="116399"/>
                  </a:lnTo>
                  <a:lnTo>
                    <a:pt x="203179" y="146087"/>
                  </a:lnTo>
                  <a:lnTo>
                    <a:pt x="205296" y="174317"/>
                  </a:lnTo>
                  <a:lnTo>
                    <a:pt x="200924" y="204614"/>
                  </a:lnTo>
                  <a:lnTo>
                    <a:pt x="190032" y="231572"/>
                  </a:lnTo>
                  <a:lnTo>
                    <a:pt x="167215" y="260553"/>
                  </a:lnTo>
                  <a:lnTo>
                    <a:pt x="153879" y="272556"/>
                  </a:lnTo>
                  <a:lnTo>
                    <a:pt x="123600" y="288109"/>
                  </a:lnTo>
                  <a:lnTo>
                    <a:pt x="109095" y="294962"/>
                  </a:lnTo>
                  <a:lnTo>
                    <a:pt x="78065" y="299363"/>
                  </a:lnTo>
                  <a:lnTo>
                    <a:pt x="57433" y="298190"/>
                  </a:lnTo>
                  <a:lnTo>
                    <a:pt x="30957" y="291291"/>
                  </a:lnTo>
                  <a:lnTo>
                    <a:pt x="14768" y="281606"/>
                  </a:lnTo>
                  <a:lnTo>
                    <a:pt x="7264" y="271752"/>
                  </a:lnTo>
                  <a:lnTo>
                    <a:pt x="2236" y="260116"/>
                  </a:lnTo>
                  <a:lnTo>
                    <a:pt x="0" y="247687"/>
                  </a:lnTo>
                  <a:lnTo>
                    <a:pt x="2210" y="221515"/>
                  </a:lnTo>
                  <a:lnTo>
                    <a:pt x="7488" y="207066"/>
                  </a:lnTo>
                  <a:lnTo>
                    <a:pt x="10928" y="201182"/>
                  </a:lnTo>
                  <a:lnTo>
                    <a:pt x="20555" y="192708"/>
                  </a:lnTo>
                  <a:lnTo>
                    <a:pt x="44476" y="181354"/>
                  </a:lnTo>
                  <a:lnTo>
                    <a:pt x="59174" y="180508"/>
                  </a:lnTo>
                  <a:lnTo>
                    <a:pt x="88792" y="185879"/>
                  </a:lnTo>
                  <a:lnTo>
                    <a:pt x="120097" y="195379"/>
                  </a:lnTo>
                  <a:lnTo>
                    <a:pt x="147998" y="214781"/>
                  </a:lnTo>
                  <a:lnTo>
                    <a:pt x="174474" y="232805"/>
                  </a:lnTo>
                  <a:lnTo>
                    <a:pt x="205272" y="254706"/>
                  </a:lnTo>
                  <a:lnTo>
                    <a:pt x="224251" y="268672"/>
                  </a:lnTo>
                  <a:lnTo>
                    <a:pt x="252938" y="2808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243"/>
            <p:cNvSpPr/>
            <p:nvPr/>
          </p:nvSpPr>
          <p:spPr>
            <a:xfrm>
              <a:off x="7321731" y="4330733"/>
              <a:ext cx="246451" cy="324563"/>
            </a:xfrm>
            <a:custGeom>
              <a:avLst/>
              <a:gdLst/>
              <a:ahLst/>
              <a:cxnLst/>
              <a:rect l="0" t="0" r="0" b="0"/>
              <a:pathLst>
                <a:path w="246451" h="324563">
                  <a:moveTo>
                    <a:pt x="0" y="25730"/>
                  </a:moveTo>
                  <a:lnTo>
                    <a:pt x="0" y="18795"/>
                  </a:lnTo>
                  <a:lnTo>
                    <a:pt x="2178" y="16026"/>
                  </a:lnTo>
                  <a:lnTo>
                    <a:pt x="10402" y="11016"/>
                  </a:lnTo>
                  <a:lnTo>
                    <a:pt x="34207" y="4114"/>
                  </a:lnTo>
                  <a:lnTo>
                    <a:pt x="60775" y="940"/>
                  </a:lnTo>
                  <a:lnTo>
                    <a:pt x="87032" y="0"/>
                  </a:lnTo>
                  <a:lnTo>
                    <a:pt x="113196" y="3189"/>
                  </a:lnTo>
                  <a:lnTo>
                    <a:pt x="139334" y="8730"/>
                  </a:lnTo>
                  <a:lnTo>
                    <a:pt x="168231" y="17104"/>
                  </a:lnTo>
                  <a:lnTo>
                    <a:pt x="179031" y="21412"/>
                  </a:lnTo>
                  <a:lnTo>
                    <a:pt x="188669" y="31552"/>
                  </a:lnTo>
                  <a:lnTo>
                    <a:pt x="193271" y="38320"/>
                  </a:lnTo>
                  <a:lnTo>
                    <a:pt x="194162" y="45009"/>
                  </a:lnTo>
                  <a:lnTo>
                    <a:pt x="189345" y="58247"/>
                  </a:lnTo>
                  <a:lnTo>
                    <a:pt x="174394" y="74473"/>
                  </a:lnTo>
                  <a:lnTo>
                    <a:pt x="144623" y="92233"/>
                  </a:lnTo>
                  <a:lnTo>
                    <a:pt x="119374" y="100992"/>
                  </a:lnTo>
                  <a:lnTo>
                    <a:pt x="86771" y="110453"/>
                  </a:lnTo>
                  <a:lnTo>
                    <a:pt x="55684" y="119310"/>
                  </a:lnTo>
                  <a:lnTo>
                    <a:pt x="27151" y="125058"/>
                  </a:lnTo>
                  <a:lnTo>
                    <a:pt x="13366" y="128699"/>
                  </a:lnTo>
                  <a:lnTo>
                    <a:pt x="5896" y="129778"/>
                  </a:lnTo>
                  <a:lnTo>
                    <a:pt x="6109" y="129930"/>
                  </a:lnTo>
                  <a:lnTo>
                    <a:pt x="33291" y="135429"/>
                  </a:lnTo>
                  <a:lnTo>
                    <a:pt x="63934" y="141526"/>
                  </a:lnTo>
                  <a:lnTo>
                    <a:pt x="78490" y="143961"/>
                  </a:lnTo>
                  <a:lnTo>
                    <a:pt x="103004" y="152766"/>
                  </a:lnTo>
                  <a:lnTo>
                    <a:pt x="129379" y="161019"/>
                  </a:lnTo>
                  <a:lnTo>
                    <a:pt x="159126" y="172334"/>
                  </a:lnTo>
                  <a:lnTo>
                    <a:pt x="185922" y="185605"/>
                  </a:lnTo>
                  <a:lnTo>
                    <a:pt x="214848" y="207291"/>
                  </a:lnTo>
                  <a:lnTo>
                    <a:pt x="226843" y="217458"/>
                  </a:lnTo>
                  <a:lnTo>
                    <a:pt x="240456" y="241724"/>
                  </a:lnTo>
                  <a:lnTo>
                    <a:pt x="245901" y="259061"/>
                  </a:lnTo>
                  <a:lnTo>
                    <a:pt x="246450" y="269496"/>
                  </a:lnTo>
                  <a:lnTo>
                    <a:pt x="244275" y="281390"/>
                  </a:lnTo>
                  <a:lnTo>
                    <a:pt x="235502" y="296860"/>
                  </a:lnTo>
                  <a:lnTo>
                    <a:pt x="223712" y="307168"/>
                  </a:lnTo>
                  <a:lnTo>
                    <a:pt x="197020" y="317152"/>
                  </a:lnTo>
                  <a:lnTo>
                    <a:pt x="166160" y="324178"/>
                  </a:lnTo>
                  <a:lnTo>
                    <a:pt x="144969" y="324562"/>
                  </a:lnTo>
                  <a:lnTo>
                    <a:pt x="118618" y="322313"/>
                  </a:lnTo>
                  <a:lnTo>
                    <a:pt x="92558" y="320435"/>
                  </a:lnTo>
                  <a:lnTo>
                    <a:pt x="52251" y="306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244"/>
            <p:cNvSpPr/>
            <p:nvPr/>
          </p:nvSpPr>
          <p:spPr>
            <a:xfrm>
              <a:off x="6701246" y="4336869"/>
              <a:ext cx="326572" cy="314057"/>
            </a:xfrm>
            <a:custGeom>
              <a:avLst/>
              <a:gdLst/>
              <a:ahLst/>
              <a:cxnLst/>
              <a:rect l="0" t="0" r="0" b="0"/>
              <a:pathLst>
                <a:path w="326572" h="314057">
                  <a:moveTo>
                    <a:pt x="0" y="0"/>
                  </a:moveTo>
                  <a:lnTo>
                    <a:pt x="726" y="6665"/>
                  </a:lnTo>
                  <a:lnTo>
                    <a:pt x="9090" y="37002"/>
                  </a:lnTo>
                  <a:lnTo>
                    <a:pt x="15353" y="61602"/>
                  </a:lnTo>
                  <a:lnTo>
                    <a:pt x="21805" y="87275"/>
                  </a:lnTo>
                  <a:lnTo>
                    <a:pt x="24846" y="113268"/>
                  </a:lnTo>
                  <a:lnTo>
                    <a:pt x="32681" y="139354"/>
                  </a:lnTo>
                  <a:lnTo>
                    <a:pt x="40728" y="168935"/>
                  </a:lnTo>
                  <a:lnTo>
                    <a:pt x="51174" y="197214"/>
                  </a:lnTo>
                  <a:lnTo>
                    <a:pt x="63220" y="227561"/>
                  </a:lnTo>
                  <a:lnTo>
                    <a:pt x="83029" y="257652"/>
                  </a:lnTo>
                  <a:lnTo>
                    <a:pt x="106576" y="288024"/>
                  </a:lnTo>
                  <a:lnTo>
                    <a:pt x="112198" y="291296"/>
                  </a:lnTo>
                  <a:lnTo>
                    <a:pt x="119050" y="290816"/>
                  </a:lnTo>
                  <a:lnTo>
                    <a:pt x="122910" y="289671"/>
                  </a:lnTo>
                  <a:lnTo>
                    <a:pt x="126208" y="285279"/>
                  </a:lnTo>
                  <a:lnTo>
                    <a:pt x="136716" y="254095"/>
                  </a:lnTo>
                  <a:lnTo>
                    <a:pt x="141624" y="228413"/>
                  </a:lnTo>
                  <a:lnTo>
                    <a:pt x="143079" y="202418"/>
                  </a:lnTo>
                  <a:lnTo>
                    <a:pt x="143509" y="176331"/>
                  </a:lnTo>
                  <a:lnTo>
                    <a:pt x="143637" y="150217"/>
                  </a:lnTo>
                  <a:lnTo>
                    <a:pt x="143675" y="124095"/>
                  </a:lnTo>
                  <a:lnTo>
                    <a:pt x="143688" y="96196"/>
                  </a:lnTo>
                  <a:lnTo>
                    <a:pt x="144416" y="76709"/>
                  </a:lnTo>
                  <a:lnTo>
                    <a:pt x="147158" y="67718"/>
                  </a:lnTo>
                  <a:lnTo>
                    <a:pt x="148906" y="64739"/>
                  </a:lnTo>
                  <a:lnTo>
                    <a:pt x="155577" y="59567"/>
                  </a:lnTo>
                  <a:lnTo>
                    <a:pt x="168873" y="85370"/>
                  </a:lnTo>
                  <a:lnTo>
                    <a:pt x="178339" y="111125"/>
                  </a:lnTo>
                  <a:lnTo>
                    <a:pt x="187198" y="142392"/>
                  </a:lnTo>
                  <a:lnTo>
                    <a:pt x="194480" y="167899"/>
                  </a:lnTo>
                  <a:lnTo>
                    <a:pt x="205508" y="194568"/>
                  </a:lnTo>
                  <a:lnTo>
                    <a:pt x="217243" y="223676"/>
                  </a:lnTo>
                  <a:lnTo>
                    <a:pt x="230012" y="253753"/>
                  </a:lnTo>
                  <a:lnTo>
                    <a:pt x="246296" y="280659"/>
                  </a:lnTo>
                  <a:lnTo>
                    <a:pt x="272166" y="310931"/>
                  </a:lnTo>
                  <a:lnTo>
                    <a:pt x="276513" y="313241"/>
                  </a:lnTo>
                  <a:lnTo>
                    <a:pt x="280862" y="314056"/>
                  </a:lnTo>
                  <a:lnTo>
                    <a:pt x="288839" y="313026"/>
                  </a:lnTo>
                  <a:lnTo>
                    <a:pt x="294802" y="310149"/>
                  </a:lnTo>
                  <a:lnTo>
                    <a:pt x="299872" y="300645"/>
                  </a:lnTo>
                  <a:lnTo>
                    <a:pt x="304871" y="278975"/>
                  </a:lnTo>
                  <a:lnTo>
                    <a:pt x="306354" y="254169"/>
                  </a:lnTo>
                  <a:lnTo>
                    <a:pt x="306792" y="228435"/>
                  </a:lnTo>
                  <a:lnTo>
                    <a:pt x="308857" y="202425"/>
                  </a:lnTo>
                  <a:lnTo>
                    <a:pt x="312131" y="174398"/>
                  </a:lnTo>
                  <a:lnTo>
                    <a:pt x="313099" y="145048"/>
                  </a:lnTo>
                  <a:lnTo>
                    <a:pt x="313387" y="117968"/>
                  </a:lnTo>
                  <a:lnTo>
                    <a:pt x="313472" y="91559"/>
                  </a:lnTo>
                  <a:lnTo>
                    <a:pt x="313501" y="63563"/>
                  </a:lnTo>
                  <a:lnTo>
                    <a:pt x="313508" y="31595"/>
                  </a:lnTo>
                  <a:lnTo>
                    <a:pt x="319132" y="9400"/>
                  </a:lnTo>
                  <a:lnTo>
                    <a:pt x="326558" y="13"/>
                  </a:lnTo>
                  <a:lnTo>
                    <a:pt x="326569" y="2"/>
                  </a:lnTo>
                  <a:lnTo>
                    <a:pt x="326569" y="2"/>
                  </a:lnTo>
                  <a:lnTo>
                    <a:pt x="326571" y="1"/>
                  </a:lnTo>
                  <a:lnTo>
                    <a:pt x="326571" y="0"/>
                  </a:lnTo>
                  <a:lnTo>
                    <a:pt x="326571" y="6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24" name="SMARTInkShape-245"/>
          <p:cNvSpPr/>
          <p:nvPr/>
        </p:nvSpPr>
        <p:spPr>
          <a:xfrm>
            <a:off x="6544491" y="4180114"/>
            <a:ext cx="2239306" cy="737645"/>
          </a:xfrm>
          <a:custGeom>
            <a:avLst/>
            <a:gdLst/>
            <a:ahLst/>
            <a:cxnLst/>
            <a:rect l="0" t="0" r="0" b="0"/>
            <a:pathLst>
              <a:path w="2239306" h="737645">
                <a:moveTo>
                  <a:pt x="0" y="78377"/>
                </a:moveTo>
                <a:lnTo>
                  <a:pt x="5170" y="101627"/>
                </a:lnTo>
                <a:lnTo>
                  <a:pt x="6263" y="130061"/>
                </a:lnTo>
                <a:lnTo>
                  <a:pt x="6453" y="160457"/>
                </a:lnTo>
                <a:lnTo>
                  <a:pt x="4561" y="184525"/>
                </a:lnTo>
                <a:lnTo>
                  <a:pt x="2028" y="208286"/>
                </a:lnTo>
                <a:lnTo>
                  <a:pt x="602" y="237982"/>
                </a:lnTo>
                <a:lnTo>
                  <a:pt x="179" y="265166"/>
                </a:lnTo>
                <a:lnTo>
                  <a:pt x="53" y="291605"/>
                </a:lnTo>
                <a:lnTo>
                  <a:pt x="741" y="317824"/>
                </a:lnTo>
                <a:lnTo>
                  <a:pt x="4493" y="343977"/>
                </a:lnTo>
                <a:lnTo>
                  <a:pt x="6653" y="369385"/>
                </a:lnTo>
                <a:lnTo>
                  <a:pt x="13517" y="399778"/>
                </a:lnTo>
                <a:lnTo>
                  <a:pt x="21861" y="430053"/>
                </a:lnTo>
                <a:lnTo>
                  <a:pt x="30498" y="456998"/>
                </a:lnTo>
                <a:lnTo>
                  <a:pt x="41126" y="483286"/>
                </a:lnTo>
                <a:lnTo>
                  <a:pt x="57453" y="512215"/>
                </a:lnTo>
                <a:lnTo>
                  <a:pt x="78659" y="544534"/>
                </a:lnTo>
                <a:lnTo>
                  <a:pt x="110570" y="567981"/>
                </a:lnTo>
                <a:lnTo>
                  <a:pt x="123166" y="575379"/>
                </a:lnTo>
                <a:lnTo>
                  <a:pt x="154571" y="583986"/>
                </a:lnTo>
                <a:lnTo>
                  <a:pt x="183175" y="591558"/>
                </a:lnTo>
                <a:lnTo>
                  <a:pt x="214090" y="595742"/>
                </a:lnTo>
                <a:lnTo>
                  <a:pt x="238573" y="599365"/>
                </a:lnTo>
                <a:lnTo>
                  <a:pt x="266874" y="602375"/>
                </a:lnTo>
                <a:lnTo>
                  <a:pt x="297514" y="605927"/>
                </a:lnTo>
                <a:lnTo>
                  <a:pt x="320915" y="607484"/>
                </a:lnTo>
                <a:lnTo>
                  <a:pt x="343410" y="610595"/>
                </a:lnTo>
                <a:lnTo>
                  <a:pt x="365503" y="614396"/>
                </a:lnTo>
                <a:lnTo>
                  <a:pt x="388142" y="618505"/>
                </a:lnTo>
                <a:lnTo>
                  <a:pt x="412719" y="622751"/>
                </a:lnTo>
                <a:lnTo>
                  <a:pt x="438156" y="625121"/>
                </a:lnTo>
                <a:lnTo>
                  <a:pt x="463977" y="626900"/>
                </a:lnTo>
                <a:lnTo>
                  <a:pt x="489966" y="630110"/>
                </a:lnTo>
                <a:lnTo>
                  <a:pt x="516032" y="633955"/>
                </a:lnTo>
                <a:lnTo>
                  <a:pt x="542131" y="638084"/>
                </a:lnTo>
                <a:lnTo>
                  <a:pt x="568244" y="642337"/>
                </a:lnTo>
                <a:lnTo>
                  <a:pt x="596300" y="646648"/>
                </a:lnTo>
                <a:lnTo>
                  <a:pt x="624976" y="650256"/>
                </a:lnTo>
                <a:lnTo>
                  <a:pt x="652236" y="651860"/>
                </a:lnTo>
                <a:lnTo>
                  <a:pt x="678865" y="654508"/>
                </a:lnTo>
                <a:lnTo>
                  <a:pt x="705942" y="658104"/>
                </a:lnTo>
                <a:lnTo>
                  <a:pt x="734907" y="662121"/>
                </a:lnTo>
                <a:lnTo>
                  <a:pt x="762780" y="664390"/>
                </a:lnTo>
                <a:lnTo>
                  <a:pt x="790408" y="666125"/>
                </a:lnTo>
                <a:lnTo>
                  <a:pt x="819619" y="669315"/>
                </a:lnTo>
                <a:lnTo>
                  <a:pt x="849536" y="671216"/>
                </a:lnTo>
                <a:lnTo>
                  <a:pt x="879767" y="672787"/>
                </a:lnTo>
                <a:lnTo>
                  <a:pt x="910135" y="675904"/>
                </a:lnTo>
                <a:lnTo>
                  <a:pt x="938630" y="677774"/>
                </a:lnTo>
                <a:lnTo>
                  <a:pt x="966534" y="678605"/>
                </a:lnTo>
                <a:lnTo>
                  <a:pt x="995870" y="678974"/>
                </a:lnTo>
                <a:lnTo>
                  <a:pt x="1025841" y="681073"/>
                </a:lnTo>
                <a:lnTo>
                  <a:pt x="1056095" y="683699"/>
                </a:lnTo>
                <a:lnTo>
                  <a:pt x="1086477" y="684867"/>
                </a:lnTo>
                <a:lnTo>
                  <a:pt x="1116910" y="687320"/>
                </a:lnTo>
                <a:lnTo>
                  <a:pt x="1146645" y="690105"/>
                </a:lnTo>
                <a:lnTo>
                  <a:pt x="1174374" y="691341"/>
                </a:lnTo>
                <a:lnTo>
                  <a:pt x="1203148" y="691891"/>
                </a:lnTo>
                <a:lnTo>
                  <a:pt x="1232144" y="692862"/>
                </a:lnTo>
                <a:lnTo>
                  <a:pt x="1259545" y="695712"/>
                </a:lnTo>
                <a:lnTo>
                  <a:pt x="1288174" y="697463"/>
                </a:lnTo>
                <a:lnTo>
                  <a:pt x="1317831" y="698966"/>
                </a:lnTo>
                <a:lnTo>
                  <a:pt x="1347944" y="702054"/>
                </a:lnTo>
                <a:lnTo>
                  <a:pt x="1376327" y="703909"/>
                </a:lnTo>
                <a:lnTo>
                  <a:pt x="1403455" y="704734"/>
                </a:lnTo>
                <a:lnTo>
                  <a:pt x="1430026" y="705101"/>
                </a:lnTo>
                <a:lnTo>
                  <a:pt x="1456350" y="705264"/>
                </a:lnTo>
                <a:lnTo>
                  <a:pt x="1482564" y="705337"/>
                </a:lnTo>
                <a:lnTo>
                  <a:pt x="1508729" y="705369"/>
                </a:lnTo>
                <a:lnTo>
                  <a:pt x="1534872" y="705383"/>
                </a:lnTo>
                <a:lnTo>
                  <a:pt x="1561006" y="706115"/>
                </a:lnTo>
                <a:lnTo>
                  <a:pt x="1587134" y="708860"/>
                </a:lnTo>
                <a:lnTo>
                  <a:pt x="1611327" y="710563"/>
                </a:lnTo>
                <a:lnTo>
                  <a:pt x="1634900" y="711321"/>
                </a:lnTo>
                <a:lnTo>
                  <a:pt x="1659890" y="711657"/>
                </a:lnTo>
                <a:lnTo>
                  <a:pt x="1685513" y="713742"/>
                </a:lnTo>
                <a:lnTo>
                  <a:pt x="1710688" y="716361"/>
                </a:lnTo>
                <a:lnTo>
                  <a:pt x="1733972" y="717525"/>
                </a:lnTo>
                <a:lnTo>
                  <a:pt x="1756416" y="719979"/>
                </a:lnTo>
                <a:lnTo>
                  <a:pt x="1779213" y="723487"/>
                </a:lnTo>
                <a:lnTo>
                  <a:pt x="1803858" y="727466"/>
                </a:lnTo>
                <a:lnTo>
                  <a:pt x="1835279" y="730319"/>
                </a:lnTo>
                <a:lnTo>
                  <a:pt x="1866441" y="731165"/>
                </a:lnTo>
                <a:lnTo>
                  <a:pt x="1898656" y="731415"/>
                </a:lnTo>
                <a:lnTo>
                  <a:pt x="1927714" y="734957"/>
                </a:lnTo>
                <a:lnTo>
                  <a:pt x="1954709" y="737134"/>
                </a:lnTo>
                <a:lnTo>
                  <a:pt x="1976199" y="737644"/>
                </a:lnTo>
                <a:lnTo>
                  <a:pt x="1999540" y="736418"/>
                </a:lnTo>
                <a:lnTo>
                  <a:pt x="2030903" y="728295"/>
                </a:lnTo>
                <a:lnTo>
                  <a:pt x="2057541" y="716745"/>
                </a:lnTo>
                <a:lnTo>
                  <a:pt x="2080086" y="700702"/>
                </a:lnTo>
                <a:lnTo>
                  <a:pt x="2105829" y="668363"/>
                </a:lnTo>
                <a:lnTo>
                  <a:pt x="2117792" y="643300"/>
                </a:lnTo>
                <a:lnTo>
                  <a:pt x="2130638" y="614590"/>
                </a:lnTo>
                <a:lnTo>
                  <a:pt x="2143471" y="587954"/>
                </a:lnTo>
                <a:lnTo>
                  <a:pt x="2152994" y="561002"/>
                </a:lnTo>
                <a:lnTo>
                  <a:pt x="2161864" y="530412"/>
                </a:lnTo>
                <a:lnTo>
                  <a:pt x="2170604" y="499723"/>
                </a:lnTo>
                <a:lnTo>
                  <a:pt x="2177141" y="474315"/>
                </a:lnTo>
                <a:lnTo>
                  <a:pt x="2183675" y="448402"/>
                </a:lnTo>
                <a:lnTo>
                  <a:pt x="2193674" y="422340"/>
                </a:lnTo>
                <a:lnTo>
                  <a:pt x="2199730" y="399131"/>
                </a:lnTo>
                <a:lnTo>
                  <a:pt x="2204842" y="374060"/>
                </a:lnTo>
                <a:lnTo>
                  <a:pt x="2211799" y="343625"/>
                </a:lnTo>
                <a:lnTo>
                  <a:pt x="2217731" y="316224"/>
                </a:lnTo>
                <a:lnTo>
                  <a:pt x="2220536" y="290445"/>
                </a:lnTo>
                <a:lnTo>
                  <a:pt x="2227618" y="259927"/>
                </a:lnTo>
                <a:lnTo>
                  <a:pt x="2233867" y="230866"/>
                </a:lnTo>
                <a:lnTo>
                  <a:pt x="2237430" y="207110"/>
                </a:lnTo>
                <a:lnTo>
                  <a:pt x="2239014" y="182038"/>
                </a:lnTo>
                <a:lnTo>
                  <a:pt x="2239305" y="149868"/>
                </a:lnTo>
                <a:lnTo>
                  <a:pt x="2233541" y="125524"/>
                </a:lnTo>
                <a:lnTo>
                  <a:pt x="2213670" y="93035"/>
                </a:lnTo>
                <a:lnTo>
                  <a:pt x="2195546" y="80382"/>
                </a:lnTo>
                <a:lnTo>
                  <a:pt x="2168323" y="67440"/>
                </a:lnTo>
                <a:lnTo>
                  <a:pt x="2141534" y="55279"/>
                </a:lnTo>
                <a:lnTo>
                  <a:pt x="2121759" y="48875"/>
                </a:lnTo>
                <a:lnTo>
                  <a:pt x="2095661" y="45930"/>
                </a:lnTo>
                <a:lnTo>
                  <a:pt x="2070535" y="42668"/>
                </a:lnTo>
                <a:lnTo>
                  <a:pt x="2038230" y="40219"/>
                </a:lnTo>
                <a:lnTo>
                  <a:pt x="2010274" y="39494"/>
                </a:lnTo>
                <a:lnTo>
                  <a:pt x="1980138" y="35812"/>
                </a:lnTo>
                <a:lnTo>
                  <a:pt x="1951695" y="33592"/>
                </a:lnTo>
                <a:lnTo>
                  <a:pt x="1929866" y="33073"/>
                </a:lnTo>
                <a:lnTo>
                  <a:pt x="1905650" y="32116"/>
                </a:lnTo>
                <a:lnTo>
                  <a:pt x="1880373" y="29272"/>
                </a:lnTo>
                <a:lnTo>
                  <a:pt x="1856560" y="27524"/>
                </a:lnTo>
                <a:lnTo>
                  <a:pt x="1833154" y="26748"/>
                </a:lnTo>
                <a:lnTo>
                  <a:pt x="1808238" y="26402"/>
                </a:lnTo>
                <a:lnTo>
                  <a:pt x="1782650" y="24313"/>
                </a:lnTo>
                <a:lnTo>
                  <a:pt x="1756764" y="20966"/>
                </a:lnTo>
                <a:lnTo>
                  <a:pt x="1730743" y="17059"/>
                </a:lnTo>
                <a:lnTo>
                  <a:pt x="1702730" y="14839"/>
                </a:lnTo>
                <a:lnTo>
                  <a:pt x="1674072" y="13127"/>
                </a:lnTo>
                <a:lnTo>
                  <a:pt x="1646821" y="9947"/>
                </a:lnTo>
                <a:lnTo>
                  <a:pt x="1618259" y="8049"/>
                </a:lnTo>
                <a:lnTo>
                  <a:pt x="1588632" y="7206"/>
                </a:lnTo>
                <a:lnTo>
                  <a:pt x="1558531" y="6831"/>
                </a:lnTo>
                <a:lnTo>
                  <a:pt x="1530156" y="4729"/>
                </a:lnTo>
                <a:lnTo>
                  <a:pt x="1502302" y="2102"/>
                </a:lnTo>
                <a:lnTo>
                  <a:pt x="1472991" y="934"/>
                </a:lnTo>
                <a:lnTo>
                  <a:pt x="1443032" y="415"/>
                </a:lnTo>
                <a:lnTo>
                  <a:pt x="1413508" y="185"/>
                </a:lnTo>
                <a:lnTo>
                  <a:pt x="1385872" y="82"/>
                </a:lnTo>
                <a:lnTo>
                  <a:pt x="1357139" y="37"/>
                </a:lnTo>
                <a:lnTo>
                  <a:pt x="1327437" y="17"/>
                </a:lnTo>
                <a:lnTo>
                  <a:pt x="1297301" y="8"/>
                </a:lnTo>
                <a:lnTo>
                  <a:pt x="1266975" y="3"/>
                </a:lnTo>
                <a:lnTo>
                  <a:pt x="1236564" y="1"/>
                </a:lnTo>
                <a:lnTo>
                  <a:pt x="1206113" y="1"/>
                </a:lnTo>
                <a:lnTo>
                  <a:pt x="1175647" y="0"/>
                </a:lnTo>
                <a:lnTo>
                  <a:pt x="1145899" y="0"/>
                </a:lnTo>
                <a:lnTo>
                  <a:pt x="1118162" y="0"/>
                </a:lnTo>
                <a:lnTo>
                  <a:pt x="1089387" y="0"/>
                </a:lnTo>
                <a:lnTo>
                  <a:pt x="1059663" y="0"/>
                </a:lnTo>
                <a:lnTo>
                  <a:pt x="1029520" y="0"/>
                </a:lnTo>
                <a:lnTo>
                  <a:pt x="999190" y="0"/>
                </a:lnTo>
                <a:lnTo>
                  <a:pt x="968775" y="0"/>
                </a:lnTo>
                <a:lnTo>
                  <a:pt x="938326" y="0"/>
                </a:lnTo>
                <a:lnTo>
                  <a:pt x="907860" y="0"/>
                </a:lnTo>
                <a:lnTo>
                  <a:pt x="877385" y="0"/>
                </a:lnTo>
                <a:lnTo>
                  <a:pt x="846907" y="0"/>
                </a:lnTo>
                <a:lnTo>
                  <a:pt x="818363" y="0"/>
                </a:lnTo>
                <a:lnTo>
                  <a:pt x="790437" y="726"/>
                </a:lnTo>
                <a:lnTo>
                  <a:pt x="761092" y="3467"/>
                </a:lnTo>
                <a:lnTo>
                  <a:pt x="733052" y="5170"/>
                </a:lnTo>
                <a:lnTo>
                  <a:pt x="706075" y="5926"/>
                </a:lnTo>
                <a:lnTo>
                  <a:pt x="679571" y="6262"/>
                </a:lnTo>
                <a:lnTo>
                  <a:pt x="651342" y="8347"/>
                </a:lnTo>
                <a:lnTo>
                  <a:pt x="623314" y="10967"/>
                </a:lnTo>
                <a:lnTo>
                  <a:pt x="598762" y="12131"/>
                </a:lnTo>
                <a:lnTo>
                  <a:pt x="571885" y="12649"/>
                </a:lnTo>
                <a:lnTo>
                  <a:pt x="543731" y="13605"/>
                </a:lnTo>
                <a:lnTo>
                  <a:pt x="516705" y="16449"/>
                </a:lnTo>
                <a:lnTo>
                  <a:pt x="490178" y="18196"/>
                </a:lnTo>
                <a:lnTo>
                  <a:pt x="463874" y="19699"/>
                </a:lnTo>
                <a:lnTo>
                  <a:pt x="437669" y="22786"/>
                </a:lnTo>
                <a:lnTo>
                  <a:pt x="413444" y="24641"/>
                </a:lnTo>
                <a:lnTo>
                  <a:pt x="390582" y="26192"/>
                </a:lnTo>
                <a:lnTo>
                  <a:pt x="368325" y="29300"/>
                </a:lnTo>
                <a:lnTo>
                  <a:pt x="344402" y="31165"/>
                </a:lnTo>
                <a:lnTo>
                  <a:pt x="319982" y="31994"/>
                </a:lnTo>
                <a:lnTo>
                  <a:pt x="297033" y="32362"/>
                </a:lnTo>
                <a:lnTo>
                  <a:pt x="267181" y="36038"/>
                </a:lnTo>
                <a:lnTo>
                  <a:pt x="245021" y="37788"/>
                </a:lnTo>
                <a:lnTo>
                  <a:pt x="222109" y="39292"/>
                </a:lnTo>
                <a:lnTo>
                  <a:pt x="192165" y="43493"/>
                </a:lnTo>
                <a:lnTo>
                  <a:pt x="161361" y="45060"/>
                </a:lnTo>
                <a:lnTo>
                  <a:pt x="133525" y="45524"/>
                </a:lnTo>
                <a:lnTo>
                  <a:pt x="106893" y="45663"/>
                </a:lnTo>
                <a:lnTo>
                  <a:pt x="80618" y="46429"/>
                </a:lnTo>
                <a:lnTo>
                  <a:pt x="53722" y="50204"/>
                </a:lnTo>
                <a:lnTo>
                  <a:pt x="0" y="587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97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2: Trig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MARTInkShape-246"/>
          <p:cNvSpPr/>
          <p:nvPr/>
        </p:nvSpPr>
        <p:spPr>
          <a:xfrm>
            <a:off x="614941" y="3500846"/>
            <a:ext cx="103517" cy="431075"/>
          </a:xfrm>
          <a:custGeom>
            <a:avLst/>
            <a:gdLst/>
            <a:ahLst/>
            <a:cxnLst/>
            <a:rect l="0" t="0" r="0" b="0"/>
            <a:pathLst>
              <a:path w="103517" h="431075">
                <a:moveTo>
                  <a:pt x="103516" y="0"/>
                </a:moveTo>
                <a:lnTo>
                  <a:pt x="93101" y="29658"/>
                </a:lnTo>
                <a:lnTo>
                  <a:pt x="87106" y="59910"/>
                </a:lnTo>
                <a:lnTo>
                  <a:pt x="81708" y="77427"/>
                </a:lnTo>
                <a:lnTo>
                  <a:pt x="77218" y="108414"/>
                </a:lnTo>
                <a:lnTo>
                  <a:pt x="71024" y="132367"/>
                </a:lnTo>
                <a:lnTo>
                  <a:pt x="63433" y="157527"/>
                </a:lnTo>
                <a:lnTo>
                  <a:pt x="55947" y="182497"/>
                </a:lnTo>
                <a:lnTo>
                  <a:pt x="50201" y="205691"/>
                </a:lnTo>
                <a:lnTo>
                  <a:pt x="43293" y="230029"/>
                </a:lnTo>
                <a:lnTo>
                  <a:pt x="35385" y="254635"/>
                </a:lnTo>
                <a:lnTo>
                  <a:pt x="27032" y="277666"/>
                </a:lnTo>
                <a:lnTo>
                  <a:pt x="20416" y="299997"/>
                </a:lnTo>
                <a:lnTo>
                  <a:pt x="12612" y="331034"/>
                </a:lnTo>
                <a:lnTo>
                  <a:pt x="5703" y="356680"/>
                </a:lnTo>
                <a:lnTo>
                  <a:pt x="335" y="384851"/>
                </a:lnTo>
                <a:lnTo>
                  <a:pt x="0" y="410654"/>
                </a:lnTo>
                <a:lnTo>
                  <a:pt x="5545" y="4310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SMARTInkShape-Group48"/>
          <p:cNvGrpSpPr/>
          <p:nvPr/>
        </p:nvGrpSpPr>
        <p:grpSpPr>
          <a:xfrm>
            <a:off x="883053" y="1541417"/>
            <a:ext cx="1807896" cy="990823"/>
            <a:chOff x="883053" y="1541417"/>
            <a:chExt cx="1807896" cy="990823"/>
          </a:xfrm>
        </p:grpSpPr>
        <p:sp>
          <p:nvSpPr>
            <p:cNvPr id="6" name="SMARTInkShape-247"/>
            <p:cNvSpPr/>
            <p:nvPr/>
          </p:nvSpPr>
          <p:spPr>
            <a:xfrm>
              <a:off x="937926" y="1541417"/>
              <a:ext cx="1753023" cy="136690"/>
            </a:xfrm>
            <a:custGeom>
              <a:avLst/>
              <a:gdLst/>
              <a:ahLst/>
              <a:cxnLst/>
              <a:rect l="0" t="0" r="0" b="0"/>
              <a:pathLst>
                <a:path w="1753023" h="136690">
                  <a:moveTo>
                    <a:pt x="1753022" y="78377"/>
                  </a:moveTo>
                  <a:lnTo>
                    <a:pt x="1721454" y="78377"/>
                  </a:lnTo>
                  <a:lnTo>
                    <a:pt x="1690692" y="78377"/>
                  </a:lnTo>
                  <a:lnTo>
                    <a:pt x="1664402" y="78377"/>
                  </a:lnTo>
                  <a:lnTo>
                    <a:pt x="1635889" y="78377"/>
                  </a:lnTo>
                  <a:lnTo>
                    <a:pt x="1607927" y="78377"/>
                  </a:lnTo>
                  <a:lnTo>
                    <a:pt x="1577790" y="74910"/>
                  </a:lnTo>
                  <a:lnTo>
                    <a:pt x="1545880" y="72754"/>
                  </a:lnTo>
                  <a:lnTo>
                    <a:pt x="1522348" y="72249"/>
                  </a:lnTo>
                  <a:lnTo>
                    <a:pt x="1498100" y="72025"/>
                  </a:lnTo>
                  <a:lnTo>
                    <a:pt x="1475228" y="71926"/>
                  </a:lnTo>
                  <a:lnTo>
                    <a:pt x="1449097" y="71881"/>
                  </a:lnTo>
                  <a:lnTo>
                    <a:pt x="1421276" y="71862"/>
                  </a:lnTo>
                  <a:lnTo>
                    <a:pt x="1394397" y="71853"/>
                  </a:lnTo>
                  <a:lnTo>
                    <a:pt x="1366001" y="71849"/>
                  </a:lnTo>
                  <a:lnTo>
                    <a:pt x="1336447" y="71847"/>
                  </a:lnTo>
                  <a:lnTo>
                    <a:pt x="1306379" y="71846"/>
                  </a:lnTo>
                  <a:lnTo>
                    <a:pt x="1274147" y="71846"/>
                  </a:lnTo>
                  <a:lnTo>
                    <a:pt x="1257424" y="71846"/>
                  </a:lnTo>
                  <a:lnTo>
                    <a:pt x="1225295" y="71846"/>
                  </a:lnTo>
                  <a:lnTo>
                    <a:pt x="1193357" y="71120"/>
                  </a:lnTo>
                  <a:lnTo>
                    <a:pt x="1176712" y="69911"/>
                  </a:lnTo>
                  <a:lnTo>
                    <a:pt x="1159810" y="68379"/>
                  </a:lnTo>
                  <a:lnTo>
                    <a:pt x="1142736" y="67357"/>
                  </a:lnTo>
                  <a:lnTo>
                    <a:pt x="1125547" y="66676"/>
                  </a:lnTo>
                  <a:lnTo>
                    <a:pt x="1108283" y="66222"/>
                  </a:lnTo>
                  <a:lnTo>
                    <a:pt x="1090967" y="65920"/>
                  </a:lnTo>
                  <a:lnTo>
                    <a:pt x="1073618" y="65718"/>
                  </a:lnTo>
                  <a:lnTo>
                    <a:pt x="1056246" y="65583"/>
                  </a:lnTo>
                  <a:lnTo>
                    <a:pt x="1038133" y="65494"/>
                  </a:lnTo>
                  <a:lnTo>
                    <a:pt x="1019527" y="65434"/>
                  </a:lnTo>
                  <a:lnTo>
                    <a:pt x="1000591" y="65394"/>
                  </a:lnTo>
                  <a:lnTo>
                    <a:pt x="981436" y="65367"/>
                  </a:lnTo>
                  <a:lnTo>
                    <a:pt x="962134" y="65350"/>
                  </a:lnTo>
                  <a:lnTo>
                    <a:pt x="942735" y="65338"/>
                  </a:lnTo>
                  <a:lnTo>
                    <a:pt x="923997" y="65330"/>
                  </a:lnTo>
                  <a:lnTo>
                    <a:pt x="905699" y="65325"/>
                  </a:lnTo>
                  <a:lnTo>
                    <a:pt x="887694" y="65321"/>
                  </a:lnTo>
                  <a:lnTo>
                    <a:pt x="869160" y="64593"/>
                  </a:lnTo>
                  <a:lnTo>
                    <a:pt x="850272" y="63382"/>
                  </a:lnTo>
                  <a:lnTo>
                    <a:pt x="831149" y="61849"/>
                  </a:lnTo>
                  <a:lnTo>
                    <a:pt x="811869" y="60827"/>
                  </a:lnTo>
                  <a:lnTo>
                    <a:pt x="792484" y="60146"/>
                  </a:lnTo>
                  <a:lnTo>
                    <a:pt x="773029" y="59691"/>
                  </a:lnTo>
                  <a:lnTo>
                    <a:pt x="753528" y="59389"/>
                  </a:lnTo>
                  <a:lnTo>
                    <a:pt x="733996" y="59187"/>
                  </a:lnTo>
                  <a:lnTo>
                    <a:pt x="714443" y="59052"/>
                  </a:lnTo>
                  <a:lnTo>
                    <a:pt x="694876" y="58962"/>
                  </a:lnTo>
                  <a:lnTo>
                    <a:pt x="675300" y="58903"/>
                  </a:lnTo>
                  <a:lnTo>
                    <a:pt x="655718" y="58863"/>
                  </a:lnTo>
                  <a:lnTo>
                    <a:pt x="636858" y="58836"/>
                  </a:lnTo>
                  <a:lnTo>
                    <a:pt x="618478" y="58818"/>
                  </a:lnTo>
                  <a:lnTo>
                    <a:pt x="600420" y="58807"/>
                  </a:lnTo>
                  <a:lnTo>
                    <a:pt x="582575" y="58799"/>
                  </a:lnTo>
                  <a:lnTo>
                    <a:pt x="564873" y="58793"/>
                  </a:lnTo>
                  <a:lnTo>
                    <a:pt x="547266" y="58790"/>
                  </a:lnTo>
                  <a:lnTo>
                    <a:pt x="530447" y="58788"/>
                  </a:lnTo>
                  <a:lnTo>
                    <a:pt x="498214" y="58785"/>
                  </a:lnTo>
                  <a:lnTo>
                    <a:pt x="466955" y="58784"/>
                  </a:lnTo>
                  <a:lnTo>
                    <a:pt x="435403" y="58783"/>
                  </a:lnTo>
                  <a:lnTo>
                    <a:pt x="418861" y="58783"/>
                  </a:lnTo>
                  <a:lnTo>
                    <a:pt x="402027" y="58783"/>
                  </a:lnTo>
                  <a:lnTo>
                    <a:pt x="369776" y="60718"/>
                  </a:lnTo>
                  <a:lnTo>
                    <a:pt x="339235" y="63272"/>
                  </a:lnTo>
                  <a:lnTo>
                    <a:pt x="311147" y="64406"/>
                  </a:lnTo>
                  <a:lnTo>
                    <a:pt x="284149" y="64911"/>
                  </a:lnTo>
                  <a:lnTo>
                    <a:pt x="258361" y="65861"/>
                  </a:lnTo>
                  <a:lnTo>
                    <a:pt x="234805" y="68702"/>
                  </a:lnTo>
                  <a:lnTo>
                    <a:pt x="212240" y="70449"/>
                  </a:lnTo>
                  <a:lnTo>
                    <a:pt x="190116" y="71225"/>
                  </a:lnTo>
                  <a:lnTo>
                    <a:pt x="157986" y="71662"/>
                  </a:lnTo>
                  <a:lnTo>
                    <a:pt x="130485" y="71791"/>
                  </a:lnTo>
                  <a:lnTo>
                    <a:pt x="106774" y="71830"/>
                  </a:lnTo>
                  <a:lnTo>
                    <a:pt x="78863" y="71841"/>
                  </a:lnTo>
                  <a:lnTo>
                    <a:pt x="51128" y="71845"/>
                  </a:lnTo>
                  <a:lnTo>
                    <a:pt x="42310" y="71120"/>
                  </a:lnTo>
                  <a:lnTo>
                    <a:pt x="39959" y="69910"/>
                  </a:lnTo>
                  <a:lnTo>
                    <a:pt x="35257" y="65314"/>
                  </a:lnTo>
                  <a:lnTo>
                    <a:pt x="35257" y="68782"/>
                  </a:lnTo>
                  <a:lnTo>
                    <a:pt x="49971" y="89759"/>
                  </a:lnTo>
                  <a:lnTo>
                    <a:pt x="80384" y="111965"/>
                  </a:lnTo>
                  <a:lnTo>
                    <a:pt x="112789" y="136453"/>
                  </a:lnTo>
                  <a:lnTo>
                    <a:pt x="113071" y="136689"/>
                  </a:lnTo>
                  <a:lnTo>
                    <a:pt x="113384" y="135015"/>
                  </a:lnTo>
                  <a:lnTo>
                    <a:pt x="113467" y="133553"/>
                  </a:lnTo>
                  <a:lnTo>
                    <a:pt x="111625" y="129993"/>
                  </a:lnTo>
                  <a:lnTo>
                    <a:pt x="97269" y="115171"/>
                  </a:lnTo>
                  <a:lnTo>
                    <a:pt x="67848" y="90981"/>
                  </a:lnTo>
                  <a:lnTo>
                    <a:pt x="40920" y="69608"/>
                  </a:lnTo>
                  <a:lnTo>
                    <a:pt x="12484" y="47889"/>
                  </a:lnTo>
                  <a:lnTo>
                    <a:pt x="6993" y="41120"/>
                  </a:lnTo>
                  <a:lnTo>
                    <a:pt x="5528" y="38299"/>
                  </a:lnTo>
                  <a:lnTo>
                    <a:pt x="3826" y="36419"/>
                  </a:lnTo>
                  <a:lnTo>
                    <a:pt x="0" y="34329"/>
                  </a:lnTo>
                  <a:lnTo>
                    <a:pt x="141" y="33046"/>
                  </a:lnTo>
                  <a:lnTo>
                    <a:pt x="4168" y="29685"/>
                  </a:lnTo>
                  <a:lnTo>
                    <a:pt x="35598" y="24659"/>
                  </a:lnTo>
                  <a:lnTo>
                    <a:pt x="64145" y="19160"/>
                  </a:lnTo>
                  <a:lnTo>
                    <a:pt x="96762" y="10800"/>
                  </a:lnTo>
                  <a:lnTo>
                    <a:pt x="122181" y="6649"/>
                  </a:lnTo>
                  <a:lnTo>
                    <a:pt x="1724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248"/>
            <p:cNvSpPr/>
            <p:nvPr/>
          </p:nvSpPr>
          <p:spPr>
            <a:xfrm>
              <a:off x="883053" y="1613263"/>
              <a:ext cx="142382" cy="918977"/>
            </a:xfrm>
            <a:custGeom>
              <a:avLst/>
              <a:gdLst/>
              <a:ahLst/>
              <a:cxnLst/>
              <a:rect l="0" t="0" r="0" b="0"/>
              <a:pathLst>
                <a:path w="142382" h="918977">
                  <a:moveTo>
                    <a:pt x="103193" y="0"/>
                  </a:moveTo>
                  <a:lnTo>
                    <a:pt x="103918" y="20843"/>
                  </a:lnTo>
                  <a:lnTo>
                    <a:pt x="112233" y="44811"/>
                  </a:lnTo>
                  <a:lnTo>
                    <a:pt x="118096" y="64910"/>
                  </a:lnTo>
                  <a:lnTo>
                    <a:pt x="120702" y="90776"/>
                  </a:lnTo>
                  <a:lnTo>
                    <a:pt x="119925" y="113400"/>
                  </a:lnTo>
                  <a:lnTo>
                    <a:pt x="115408" y="144392"/>
                  </a:lnTo>
                  <a:lnTo>
                    <a:pt x="109473" y="176556"/>
                  </a:lnTo>
                  <a:lnTo>
                    <a:pt x="103118" y="209067"/>
                  </a:lnTo>
                  <a:lnTo>
                    <a:pt x="96639" y="241681"/>
                  </a:lnTo>
                  <a:lnTo>
                    <a:pt x="92297" y="264168"/>
                  </a:lnTo>
                  <a:lnTo>
                    <a:pt x="87948" y="288677"/>
                  </a:lnTo>
                  <a:lnTo>
                    <a:pt x="83596" y="312148"/>
                  </a:lnTo>
                  <a:lnTo>
                    <a:pt x="79969" y="335401"/>
                  </a:lnTo>
                  <a:lnTo>
                    <a:pt x="78357" y="360250"/>
                  </a:lnTo>
                  <a:lnTo>
                    <a:pt x="75705" y="385808"/>
                  </a:lnTo>
                  <a:lnTo>
                    <a:pt x="72833" y="410956"/>
                  </a:lnTo>
                  <a:lnTo>
                    <a:pt x="71557" y="434228"/>
                  </a:lnTo>
                  <a:lnTo>
                    <a:pt x="70989" y="458601"/>
                  </a:lnTo>
                  <a:lnTo>
                    <a:pt x="70737" y="483949"/>
                  </a:lnTo>
                  <a:lnTo>
                    <a:pt x="70625" y="509728"/>
                  </a:lnTo>
                  <a:lnTo>
                    <a:pt x="70575" y="533765"/>
                  </a:lnTo>
                  <a:lnTo>
                    <a:pt x="70553" y="557269"/>
                  </a:lnTo>
                  <a:lnTo>
                    <a:pt x="70543" y="582229"/>
                  </a:lnTo>
                  <a:lnTo>
                    <a:pt x="72474" y="605902"/>
                  </a:lnTo>
                  <a:lnTo>
                    <a:pt x="75026" y="628518"/>
                  </a:lnTo>
                  <a:lnTo>
                    <a:pt x="76160" y="650665"/>
                  </a:lnTo>
                  <a:lnTo>
                    <a:pt x="78599" y="674539"/>
                  </a:lnTo>
                  <a:lnTo>
                    <a:pt x="81377" y="698212"/>
                  </a:lnTo>
                  <a:lnTo>
                    <a:pt x="82940" y="728585"/>
                  </a:lnTo>
                  <a:lnTo>
                    <a:pt x="83404" y="759518"/>
                  </a:lnTo>
                  <a:lnTo>
                    <a:pt x="83541" y="787390"/>
                  </a:lnTo>
                  <a:lnTo>
                    <a:pt x="84307" y="814033"/>
                  </a:lnTo>
                  <a:lnTo>
                    <a:pt x="87356" y="839587"/>
                  </a:lnTo>
                  <a:lnTo>
                    <a:pt x="82621" y="871964"/>
                  </a:lnTo>
                  <a:lnTo>
                    <a:pt x="78164" y="902469"/>
                  </a:lnTo>
                  <a:lnTo>
                    <a:pt x="75619" y="911033"/>
                  </a:lnTo>
                  <a:lnTo>
                    <a:pt x="71540" y="918976"/>
                  </a:lnTo>
                  <a:lnTo>
                    <a:pt x="70479" y="918176"/>
                  </a:lnTo>
                  <a:lnTo>
                    <a:pt x="57342" y="897624"/>
                  </a:lnTo>
                  <a:lnTo>
                    <a:pt x="52838" y="882577"/>
                  </a:lnTo>
                  <a:lnTo>
                    <a:pt x="52206" y="877945"/>
                  </a:lnTo>
                  <a:lnTo>
                    <a:pt x="37725" y="845889"/>
                  </a:lnTo>
                  <a:lnTo>
                    <a:pt x="28736" y="817087"/>
                  </a:lnTo>
                  <a:lnTo>
                    <a:pt x="14446" y="789073"/>
                  </a:lnTo>
                  <a:lnTo>
                    <a:pt x="7552" y="776795"/>
                  </a:lnTo>
                  <a:lnTo>
                    <a:pt x="3112" y="773413"/>
                  </a:lnTo>
                  <a:lnTo>
                    <a:pt x="1638" y="773237"/>
                  </a:lnTo>
                  <a:lnTo>
                    <a:pt x="655" y="773846"/>
                  </a:lnTo>
                  <a:lnTo>
                    <a:pt x="0" y="774977"/>
                  </a:lnTo>
                  <a:lnTo>
                    <a:pt x="4032" y="804062"/>
                  </a:lnTo>
                  <a:lnTo>
                    <a:pt x="4986" y="836644"/>
                  </a:lnTo>
                  <a:lnTo>
                    <a:pt x="8619" y="866203"/>
                  </a:lnTo>
                  <a:lnTo>
                    <a:pt x="11860" y="898106"/>
                  </a:lnTo>
                  <a:lnTo>
                    <a:pt x="16784" y="909975"/>
                  </a:lnTo>
                  <a:lnTo>
                    <a:pt x="20762" y="915578"/>
                  </a:lnTo>
                  <a:lnTo>
                    <a:pt x="22839" y="916637"/>
                  </a:lnTo>
                  <a:lnTo>
                    <a:pt x="24949" y="916617"/>
                  </a:lnTo>
                  <a:lnTo>
                    <a:pt x="29229" y="914659"/>
                  </a:lnTo>
                  <a:lnTo>
                    <a:pt x="55680" y="889994"/>
                  </a:lnTo>
                  <a:lnTo>
                    <a:pt x="86980" y="868455"/>
                  </a:lnTo>
                  <a:lnTo>
                    <a:pt x="115633" y="849471"/>
                  </a:lnTo>
                  <a:lnTo>
                    <a:pt x="142381" y="829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249"/>
            <p:cNvSpPr/>
            <p:nvPr/>
          </p:nvSpPr>
          <p:spPr>
            <a:xfrm>
              <a:off x="1052977" y="1658983"/>
              <a:ext cx="1598784" cy="855618"/>
            </a:xfrm>
            <a:custGeom>
              <a:avLst/>
              <a:gdLst/>
              <a:ahLst/>
              <a:cxnLst/>
              <a:rect l="0" t="0" r="0" b="0"/>
              <a:pathLst>
                <a:path w="1598784" h="855618">
                  <a:moveTo>
                    <a:pt x="1598783" y="0"/>
                  </a:moveTo>
                  <a:lnTo>
                    <a:pt x="1595316" y="0"/>
                  </a:lnTo>
                  <a:lnTo>
                    <a:pt x="1569688" y="14917"/>
                  </a:lnTo>
                  <a:lnTo>
                    <a:pt x="1538975" y="41337"/>
                  </a:lnTo>
                  <a:lnTo>
                    <a:pt x="1511736" y="60712"/>
                  </a:lnTo>
                  <a:lnTo>
                    <a:pt x="1487115" y="77014"/>
                  </a:lnTo>
                  <a:lnTo>
                    <a:pt x="1457565" y="92971"/>
                  </a:lnTo>
                  <a:lnTo>
                    <a:pt x="1434419" y="105909"/>
                  </a:lnTo>
                  <a:lnTo>
                    <a:pt x="1412037" y="121335"/>
                  </a:lnTo>
                  <a:lnTo>
                    <a:pt x="1386124" y="135933"/>
                  </a:lnTo>
                  <a:lnTo>
                    <a:pt x="1357673" y="150403"/>
                  </a:lnTo>
                  <a:lnTo>
                    <a:pt x="1328095" y="166510"/>
                  </a:lnTo>
                  <a:lnTo>
                    <a:pt x="1298017" y="183346"/>
                  </a:lnTo>
                  <a:lnTo>
                    <a:pt x="1266989" y="200504"/>
                  </a:lnTo>
                  <a:lnTo>
                    <a:pt x="1250587" y="209143"/>
                  </a:lnTo>
                  <a:lnTo>
                    <a:pt x="1233847" y="217806"/>
                  </a:lnTo>
                  <a:lnTo>
                    <a:pt x="1216881" y="226484"/>
                  </a:lnTo>
                  <a:lnTo>
                    <a:pt x="1199764" y="235172"/>
                  </a:lnTo>
                  <a:lnTo>
                    <a:pt x="1182548" y="243867"/>
                  </a:lnTo>
                  <a:lnTo>
                    <a:pt x="1165264" y="252567"/>
                  </a:lnTo>
                  <a:lnTo>
                    <a:pt x="1147936" y="261269"/>
                  </a:lnTo>
                  <a:lnTo>
                    <a:pt x="1130579" y="269974"/>
                  </a:lnTo>
                  <a:lnTo>
                    <a:pt x="1113201" y="278679"/>
                  </a:lnTo>
                  <a:lnTo>
                    <a:pt x="1095810" y="287386"/>
                  </a:lnTo>
                  <a:lnTo>
                    <a:pt x="1078411" y="296094"/>
                  </a:lnTo>
                  <a:lnTo>
                    <a:pt x="1060280" y="304801"/>
                  </a:lnTo>
                  <a:lnTo>
                    <a:pt x="1041661" y="313509"/>
                  </a:lnTo>
                  <a:lnTo>
                    <a:pt x="1022717" y="322218"/>
                  </a:lnTo>
                  <a:lnTo>
                    <a:pt x="1002830" y="330926"/>
                  </a:lnTo>
                  <a:lnTo>
                    <a:pt x="982316" y="339635"/>
                  </a:lnTo>
                  <a:lnTo>
                    <a:pt x="961382" y="348343"/>
                  </a:lnTo>
                  <a:lnTo>
                    <a:pt x="941620" y="357051"/>
                  </a:lnTo>
                  <a:lnTo>
                    <a:pt x="922640" y="365760"/>
                  </a:lnTo>
                  <a:lnTo>
                    <a:pt x="904181" y="374468"/>
                  </a:lnTo>
                  <a:lnTo>
                    <a:pt x="884618" y="383177"/>
                  </a:lnTo>
                  <a:lnTo>
                    <a:pt x="864319" y="391886"/>
                  </a:lnTo>
                  <a:lnTo>
                    <a:pt x="843529" y="400594"/>
                  </a:lnTo>
                  <a:lnTo>
                    <a:pt x="823137" y="410028"/>
                  </a:lnTo>
                  <a:lnTo>
                    <a:pt x="803011" y="419946"/>
                  </a:lnTo>
                  <a:lnTo>
                    <a:pt x="783063" y="430187"/>
                  </a:lnTo>
                  <a:lnTo>
                    <a:pt x="763232" y="439917"/>
                  </a:lnTo>
                  <a:lnTo>
                    <a:pt x="743481" y="449307"/>
                  </a:lnTo>
                  <a:lnTo>
                    <a:pt x="723782" y="458469"/>
                  </a:lnTo>
                  <a:lnTo>
                    <a:pt x="703391" y="468206"/>
                  </a:lnTo>
                  <a:lnTo>
                    <a:pt x="682541" y="478326"/>
                  </a:lnTo>
                  <a:lnTo>
                    <a:pt x="661384" y="488701"/>
                  </a:lnTo>
                  <a:lnTo>
                    <a:pt x="640022" y="498520"/>
                  </a:lnTo>
                  <a:lnTo>
                    <a:pt x="618523" y="507970"/>
                  </a:lnTo>
                  <a:lnTo>
                    <a:pt x="596933" y="517172"/>
                  </a:lnTo>
                  <a:lnTo>
                    <a:pt x="576009" y="526210"/>
                  </a:lnTo>
                  <a:lnTo>
                    <a:pt x="555528" y="535138"/>
                  </a:lnTo>
                  <a:lnTo>
                    <a:pt x="535342" y="543993"/>
                  </a:lnTo>
                  <a:lnTo>
                    <a:pt x="515354" y="553525"/>
                  </a:lnTo>
                  <a:lnTo>
                    <a:pt x="495497" y="563508"/>
                  </a:lnTo>
                  <a:lnTo>
                    <a:pt x="475727" y="573792"/>
                  </a:lnTo>
                  <a:lnTo>
                    <a:pt x="456742" y="583551"/>
                  </a:lnTo>
                  <a:lnTo>
                    <a:pt x="438280" y="592959"/>
                  </a:lnTo>
                  <a:lnTo>
                    <a:pt x="420165" y="602135"/>
                  </a:lnTo>
                  <a:lnTo>
                    <a:pt x="402283" y="611155"/>
                  </a:lnTo>
                  <a:lnTo>
                    <a:pt x="384557" y="620070"/>
                  </a:lnTo>
                  <a:lnTo>
                    <a:pt x="366933" y="628917"/>
                  </a:lnTo>
                  <a:lnTo>
                    <a:pt x="349378" y="637718"/>
                  </a:lnTo>
                  <a:lnTo>
                    <a:pt x="331869" y="646488"/>
                  </a:lnTo>
                  <a:lnTo>
                    <a:pt x="314391" y="655238"/>
                  </a:lnTo>
                  <a:lnTo>
                    <a:pt x="297659" y="663973"/>
                  </a:lnTo>
                  <a:lnTo>
                    <a:pt x="265521" y="681421"/>
                  </a:lnTo>
                  <a:lnTo>
                    <a:pt x="234304" y="698852"/>
                  </a:lnTo>
                  <a:lnTo>
                    <a:pt x="204222" y="716275"/>
                  </a:lnTo>
                  <a:lnTo>
                    <a:pt x="176338" y="733695"/>
                  </a:lnTo>
                  <a:lnTo>
                    <a:pt x="147496" y="749178"/>
                  </a:lnTo>
                  <a:lnTo>
                    <a:pt x="119195" y="763316"/>
                  </a:lnTo>
                  <a:lnTo>
                    <a:pt x="94522" y="776857"/>
                  </a:lnTo>
                  <a:lnTo>
                    <a:pt x="63698" y="793253"/>
                  </a:lnTo>
                  <a:lnTo>
                    <a:pt x="33217" y="811071"/>
                  </a:lnTo>
                  <a:lnTo>
                    <a:pt x="17231" y="819115"/>
                  </a:lnTo>
                  <a:lnTo>
                    <a:pt x="7839" y="821251"/>
                  </a:lnTo>
                  <a:lnTo>
                    <a:pt x="4753" y="821094"/>
                  </a:lnTo>
                  <a:lnTo>
                    <a:pt x="2697" y="820265"/>
                  </a:lnTo>
                  <a:lnTo>
                    <a:pt x="1325" y="818986"/>
                  </a:lnTo>
                  <a:lnTo>
                    <a:pt x="1737" y="811759"/>
                  </a:lnTo>
                  <a:lnTo>
                    <a:pt x="10610" y="786194"/>
                  </a:lnTo>
                  <a:lnTo>
                    <a:pt x="22063" y="760944"/>
                  </a:lnTo>
                  <a:lnTo>
                    <a:pt x="44412" y="728890"/>
                  </a:lnTo>
                  <a:lnTo>
                    <a:pt x="62829" y="697724"/>
                  </a:lnTo>
                  <a:lnTo>
                    <a:pt x="68177" y="689333"/>
                  </a:lnTo>
                  <a:lnTo>
                    <a:pt x="67476" y="689607"/>
                  </a:lnTo>
                  <a:lnTo>
                    <a:pt x="62827" y="693781"/>
                  </a:lnTo>
                  <a:lnTo>
                    <a:pt x="50980" y="719508"/>
                  </a:lnTo>
                  <a:lnTo>
                    <a:pt x="45093" y="731987"/>
                  </a:lnTo>
                  <a:lnTo>
                    <a:pt x="25510" y="759673"/>
                  </a:lnTo>
                  <a:lnTo>
                    <a:pt x="10917" y="789413"/>
                  </a:lnTo>
                  <a:lnTo>
                    <a:pt x="1772" y="812490"/>
                  </a:lnTo>
                  <a:lnTo>
                    <a:pt x="0" y="827257"/>
                  </a:lnTo>
                  <a:lnTo>
                    <a:pt x="2431" y="833082"/>
                  </a:lnTo>
                  <a:lnTo>
                    <a:pt x="6954" y="837690"/>
                  </a:lnTo>
                  <a:lnTo>
                    <a:pt x="31603" y="850302"/>
                  </a:lnTo>
                  <a:lnTo>
                    <a:pt x="64103" y="854567"/>
                  </a:lnTo>
                  <a:lnTo>
                    <a:pt x="109617" y="8556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SMARTInkShape-Group49"/>
          <p:cNvGrpSpPr/>
          <p:nvPr/>
        </p:nvGrpSpPr>
        <p:grpSpPr>
          <a:xfrm>
            <a:off x="1466005" y="1312817"/>
            <a:ext cx="1015938" cy="227851"/>
            <a:chOff x="1466005" y="1312817"/>
            <a:chExt cx="1015938" cy="227851"/>
          </a:xfrm>
        </p:grpSpPr>
        <p:sp>
          <p:nvSpPr>
            <p:cNvPr id="10" name="SMARTInkShape-250"/>
            <p:cNvSpPr/>
            <p:nvPr/>
          </p:nvSpPr>
          <p:spPr>
            <a:xfrm>
              <a:off x="1466005" y="1312817"/>
              <a:ext cx="29693" cy="222070"/>
            </a:xfrm>
            <a:custGeom>
              <a:avLst/>
              <a:gdLst/>
              <a:ahLst/>
              <a:cxnLst/>
              <a:rect l="0" t="0" r="0" b="0"/>
              <a:pathLst>
                <a:path w="29693" h="222070">
                  <a:moveTo>
                    <a:pt x="29692" y="0"/>
                  </a:moveTo>
                  <a:lnTo>
                    <a:pt x="27757" y="29378"/>
                  </a:lnTo>
                  <a:lnTo>
                    <a:pt x="20601" y="61602"/>
                  </a:lnTo>
                  <a:lnTo>
                    <a:pt x="17806" y="90743"/>
                  </a:lnTo>
                  <a:lnTo>
                    <a:pt x="13511" y="122359"/>
                  </a:lnTo>
                  <a:lnTo>
                    <a:pt x="11109" y="151240"/>
                  </a:lnTo>
                  <a:lnTo>
                    <a:pt x="5809" y="181791"/>
                  </a:lnTo>
                  <a:lnTo>
                    <a:pt x="2074" y="204920"/>
                  </a:lnTo>
                  <a:lnTo>
                    <a:pt x="395" y="208459"/>
                  </a:lnTo>
                  <a:lnTo>
                    <a:pt x="0" y="211544"/>
                  </a:lnTo>
                  <a:lnTo>
                    <a:pt x="3566" y="222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251"/>
            <p:cNvSpPr/>
            <p:nvPr/>
          </p:nvSpPr>
          <p:spPr>
            <a:xfrm>
              <a:off x="1575605" y="1312817"/>
              <a:ext cx="154419" cy="187054"/>
            </a:xfrm>
            <a:custGeom>
              <a:avLst/>
              <a:gdLst/>
              <a:ahLst/>
              <a:cxnLst/>
              <a:rect l="0" t="0" r="0" b="0"/>
              <a:pathLst>
                <a:path w="154419" h="187054">
                  <a:moveTo>
                    <a:pt x="24595" y="0"/>
                  </a:moveTo>
                  <a:lnTo>
                    <a:pt x="22660" y="12911"/>
                  </a:lnTo>
                  <a:lnTo>
                    <a:pt x="15504" y="39159"/>
                  </a:lnTo>
                  <a:lnTo>
                    <a:pt x="12709" y="65709"/>
                  </a:lnTo>
                  <a:lnTo>
                    <a:pt x="8413" y="93089"/>
                  </a:lnTo>
                  <a:lnTo>
                    <a:pt x="2545" y="119586"/>
                  </a:lnTo>
                  <a:lnTo>
                    <a:pt x="0" y="150058"/>
                  </a:lnTo>
                  <a:lnTo>
                    <a:pt x="3922" y="172590"/>
                  </a:lnTo>
                  <a:lnTo>
                    <a:pt x="7666" y="181452"/>
                  </a:lnTo>
                  <a:lnTo>
                    <a:pt x="12583" y="184105"/>
                  </a:lnTo>
                  <a:lnTo>
                    <a:pt x="27723" y="187053"/>
                  </a:lnTo>
                  <a:lnTo>
                    <a:pt x="49712" y="185245"/>
                  </a:lnTo>
                  <a:lnTo>
                    <a:pt x="77373" y="177407"/>
                  </a:lnTo>
                  <a:lnTo>
                    <a:pt x="100870" y="165938"/>
                  </a:lnTo>
                  <a:lnTo>
                    <a:pt x="126747" y="142925"/>
                  </a:lnTo>
                  <a:lnTo>
                    <a:pt x="146051" y="117415"/>
                  </a:lnTo>
                  <a:lnTo>
                    <a:pt x="151147" y="104436"/>
                  </a:lnTo>
                  <a:lnTo>
                    <a:pt x="154418" y="74896"/>
                  </a:lnTo>
                  <a:lnTo>
                    <a:pt x="151518" y="53155"/>
                  </a:lnTo>
                  <a:lnTo>
                    <a:pt x="144142" y="41526"/>
                  </a:lnTo>
                  <a:lnTo>
                    <a:pt x="132881" y="32245"/>
                  </a:lnTo>
                  <a:lnTo>
                    <a:pt x="118200" y="25700"/>
                  </a:lnTo>
                  <a:lnTo>
                    <a:pt x="103935" y="24244"/>
                  </a:lnTo>
                  <a:lnTo>
                    <a:pt x="77036" y="29221"/>
                  </a:lnTo>
                  <a:lnTo>
                    <a:pt x="50758" y="37919"/>
                  </a:lnTo>
                  <a:lnTo>
                    <a:pt x="24595" y="52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252"/>
            <p:cNvSpPr/>
            <p:nvPr/>
          </p:nvSpPr>
          <p:spPr>
            <a:xfrm>
              <a:off x="1796345" y="1325880"/>
              <a:ext cx="154843" cy="179737"/>
            </a:xfrm>
            <a:custGeom>
              <a:avLst/>
              <a:gdLst/>
              <a:ahLst/>
              <a:cxnLst/>
              <a:rect l="0" t="0" r="0" b="0"/>
              <a:pathLst>
                <a:path w="154843" h="179737">
                  <a:moveTo>
                    <a:pt x="58581" y="0"/>
                  </a:moveTo>
                  <a:lnTo>
                    <a:pt x="58581" y="3467"/>
                  </a:lnTo>
                  <a:lnTo>
                    <a:pt x="36300" y="34573"/>
                  </a:lnTo>
                  <a:lnTo>
                    <a:pt x="21227" y="66123"/>
                  </a:lnTo>
                  <a:lnTo>
                    <a:pt x="7578" y="96841"/>
                  </a:lnTo>
                  <a:lnTo>
                    <a:pt x="2103" y="120698"/>
                  </a:lnTo>
                  <a:lnTo>
                    <a:pt x="253" y="148826"/>
                  </a:lnTo>
                  <a:lnTo>
                    <a:pt x="0" y="159520"/>
                  </a:lnTo>
                  <a:lnTo>
                    <a:pt x="2110" y="164404"/>
                  </a:lnTo>
                  <a:lnTo>
                    <a:pt x="10260" y="173701"/>
                  </a:lnTo>
                  <a:lnTo>
                    <a:pt x="26945" y="178800"/>
                  </a:lnTo>
                  <a:lnTo>
                    <a:pt x="56948" y="179736"/>
                  </a:lnTo>
                  <a:lnTo>
                    <a:pt x="74546" y="176403"/>
                  </a:lnTo>
                  <a:lnTo>
                    <a:pt x="103584" y="162436"/>
                  </a:lnTo>
                  <a:lnTo>
                    <a:pt x="126818" y="145701"/>
                  </a:lnTo>
                  <a:lnTo>
                    <a:pt x="140888" y="129289"/>
                  </a:lnTo>
                  <a:lnTo>
                    <a:pt x="150782" y="107170"/>
                  </a:lnTo>
                  <a:lnTo>
                    <a:pt x="154842" y="85699"/>
                  </a:lnTo>
                  <a:lnTo>
                    <a:pt x="149111" y="62081"/>
                  </a:lnTo>
                  <a:lnTo>
                    <a:pt x="138220" y="40166"/>
                  </a:lnTo>
                  <a:lnTo>
                    <a:pt x="122334" y="23351"/>
                  </a:lnTo>
                  <a:lnTo>
                    <a:pt x="103838" y="12644"/>
                  </a:lnTo>
                  <a:lnTo>
                    <a:pt x="74321" y="3250"/>
                  </a:lnTo>
                  <a:lnTo>
                    <a:pt x="57116" y="1689"/>
                  </a:lnTo>
                  <a:lnTo>
                    <a:pt x="40004" y="5500"/>
                  </a:lnTo>
                  <a:lnTo>
                    <a:pt x="12861" y="1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253"/>
            <p:cNvSpPr/>
            <p:nvPr/>
          </p:nvSpPr>
          <p:spPr>
            <a:xfrm>
              <a:off x="2014254" y="1318196"/>
              <a:ext cx="126326" cy="160939"/>
            </a:xfrm>
            <a:custGeom>
              <a:avLst/>
              <a:gdLst/>
              <a:ahLst/>
              <a:cxnLst/>
              <a:rect l="0" t="0" r="0" b="0"/>
              <a:pathLst>
                <a:path w="126326" h="160939">
                  <a:moveTo>
                    <a:pt x="62740" y="14215"/>
                  </a:moveTo>
                  <a:lnTo>
                    <a:pt x="62740" y="23306"/>
                  </a:lnTo>
                  <a:lnTo>
                    <a:pt x="55805" y="33036"/>
                  </a:lnTo>
                  <a:lnTo>
                    <a:pt x="32034" y="61349"/>
                  </a:lnTo>
                  <a:lnTo>
                    <a:pt x="14798" y="90829"/>
                  </a:lnTo>
                  <a:lnTo>
                    <a:pt x="3218" y="113116"/>
                  </a:lnTo>
                  <a:lnTo>
                    <a:pt x="0" y="131952"/>
                  </a:lnTo>
                  <a:lnTo>
                    <a:pt x="2441" y="146613"/>
                  </a:lnTo>
                  <a:lnTo>
                    <a:pt x="5124" y="152555"/>
                  </a:lnTo>
                  <a:lnTo>
                    <a:pt x="9089" y="156516"/>
                  </a:lnTo>
                  <a:lnTo>
                    <a:pt x="19301" y="160917"/>
                  </a:lnTo>
                  <a:lnTo>
                    <a:pt x="31097" y="160938"/>
                  </a:lnTo>
                  <a:lnTo>
                    <a:pt x="63600" y="153092"/>
                  </a:lnTo>
                  <a:lnTo>
                    <a:pt x="79330" y="148994"/>
                  </a:lnTo>
                  <a:lnTo>
                    <a:pt x="92127" y="140882"/>
                  </a:lnTo>
                  <a:lnTo>
                    <a:pt x="116012" y="116154"/>
                  </a:lnTo>
                  <a:lnTo>
                    <a:pt x="122218" y="104516"/>
                  </a:lnTo>
                  <a:lnTo>
                    <a:pt x="126325" y="82256"/>
                  </a:lnTo>
                  <a:lnTo>
                    <a:pt x="124075" y="50341"/>
                  </a:lnTo>
                  <a:lnTo>
                    <a:pt x="115345" y="23710"/>
                  </a:lnTo>
                  <a:lnTo>
                    <a:pt x="107649" y="12871"/>
                  </a:lnTo>
                  <a:lnTo>
                    <a:pt x="90883" y="0"/>
                  </a:lnTo>
                  <a:lnTo>
                    <a:pt x="62740" y="1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254"/>
            <p:cNvSpPr/>
            <p:nvPr/>
          </p:nvSpPr>
          <p:spPr>
            <a:xfrm>
              <a:off x="2240290" y="1421882"/>
              <a:ext cx="241653" cy="118786"/>
            </a:xfrm>
            <a:custGeom>
              <a:avLst/>
              <a:gdLst/>
              <a:ahLst/>
              <a:cxnLst/>
              <a:rect l="0" t="0" r="0" b="0"/>
              <a:pathLst>
                <a:path w="241653" h="118786">
                  <a:moveTo>
                    <a:pt x="6522" y="54221"/>
                  </a:moveTo>
                  <a:lnTo>
                    <a:pt x="6522" y="82804"/>
                  </a:lnTo>
                  <a:lnTo>
                    <a:pt x="4586" y="94260"/>
                  </a:lnTo>
                  <a:lnTo>
                    <a:pt x="1352" y="106724"/>
                  </a:lnTo>
                  <a:lnTo>
                    <a:pt x="70" y="118785"/>
                  </a:lnTo>
                  <a:lnTo>
                    <a:pt x="0" y="94251"/>
                  </a:lnTo>
                  <a:lnTo>
                    <a:pt x="3459" y="62209"/>
                  </a:lnTo>
                  <a:lnTo>
                    <a:pt x="12549" y="34655"/>
                  </a:lnTo>
                  <a:lnTo>
                    <a:pt x="22263" y="21818"/>
                  </a:lnTo>
                  <a:lnTo>
                    <a:pt x="36102" y="12447"/>
                  </a:lnTo>
                  <a:lnTo>
                    <a:pt x="39304" y="11131"/>
                  </a:lnTo>
                  <a:lnTo>
                    <a:pt x="43617" y="12432"/>
                  </a:lnTo>
                  <a:lnTo>
                    <a:pt x="54214" y="19682"/>
                  </a:lnTo>
                  <a:lnTo>
                    <a:pt x="62311" y="30162"/>
                  </a:lnTo>
                  <a:lnTo>
                    <a:pt x="69014" y="46366"/>
                  </a:lnTo>
                  <a:lnTo>
                    <a:pt x="76758" y="75634"/>
                  </a:lnTo>
                  <a:lnTo>
                    <a:pt x="78304" y="103842"/>
                  </a:lnTo>
                  <a:lnTo>
                    <a:pt x="81832" y="72863"/>
                  </a:lnTo>
                  <a:lnTo>
                    <a:pt x="87457" y="47004"/>
                  </a:lnTo>
                  <a:lnTo>
                    <a:pt x="97187" y="26763"/>
                  </a:lnTo>
                  <a:lnTo>
                    <a:pt x="113479" y="7647"/>
                  </a:lnTo>
                  <a:lnTo>
                    <a:pt x="122033" y="1348"/>
                  </a:lnTo>
                  <a:lnTo>
                    <a:pt x="138414" y="0"/>
                  </a:lnTo>
                  <a:lnTo>
                    <a:pt x="168247" y="5256"/>
                  </a:lnTo>
                  <a:lnTo>
                    <a:pt x="200866" y="20036"/>
                  </a:lnTo>
                  <a:lnTo>
                    <a:pt x="214651" y="32642"/>
                  </a:lnTo>
                  <a:lnTo>
                    <a:pt x="223331" y="45569"/>
                  </a:lnTo>
                  <a:lnTo>
                    <a:pt x="241652" y="86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" name="SMARTInkShape-Group50"/>
          <p:cNvGrpSpPr/>
          <p:nvPr/>
        </p:nvGrpSpPr>
        <p:grpSpPr>
          <a:xfrm>
            <a:off x="463731" y="1703536"/>
            <a:ext cx="313510" cy="685247"/>
            <a:chOff x="463731" y="1703536"/>
            <a:chExt cx="313510" cy="685247"/>
          </a:xfrm>
        </p:grpSpPr>
        <p:sp>
          <p:nvSpPr>
            <p:cNvPr id="16" name="SMARTInkShape-255"/>
            <p:cNvSpPr/>
            <p:nvPr/>
          </p:nvSpPr>
          <p:spPr>
            <a:xfrm>
              <a:off x="463731" y="2246812"/>
              <a:ext cx="240786" cy="141971"/>
            </a:xfrm>
            <a:custGeom>
              <a:avLst/>
              <a:gdLst/>
              <a:ahLst/>
              <a:cxnLst/>
              <a:rect l="0" t="0" r="0" b="0"/>
              <a:pathLst>
                <a:path w="240786" h="141971">
                  <a:moveTo>
                    <a:pt x="0" y="0"/>
                  </a:moveTo>
                  <a:lnTo>
                    <a:pt x="15168" y="26465"/>
                  </a:lnTo>
                  <a:lnTo>
                    <a:pt x="36563" y="53156"/>
                  </a:lnTo>
                  <a:lnTo>
                    <a:pt x="67890" y="85027"/>
                  </a:lnTo>
                  <a:lnTo>
                    <a:pt x="96438" y="106568"/>
                  </a:lnTo>
                  <a:lnTo>
                    <a:pt x="117837" y="123257"/>
                  </a:lnTo>
                  <a:lnTo>
                    <a:pt x="148772" y="136133"/>
                  </a:lnTo>
                  <a:lnTo>
                    <a:pt x="169388" y="141451"/>
                  </a:lnTo>
                  <a:lnTo>
                    <a:pt x="182689" y="141970"/>
                  </a:lnTo>
                  <a:lnTo>
                    <a:pt x="195858" y="139781"/>
                  </a:lnTo>
                  <a:lnTo>
                    <a:pt x="215512" y="127534"/>
                  </a:lnTo>
                  <a:lnTo>
                    <a:pt x="231657" y="113584"/>
                  </a:lnTo>
                  <a:lnTo>
                    <a:pt x="237216" y="102733"/>
                  </a:lnTo>
                  <a:lnTo>
                    <a:pt x="240785" y="81494"/>
                  </a:lnTo>
                  <a:lnTo>
                    <a:pt x="234468" y="57368"/>
                  </a:lnTo>
                  <a:lnTo>
                    <a:pt x="228884" y="50582"/>
                  </a:lnTo>
                  <a:lnTo>
                    <a:pt x="213003" y="41107"/>
                  </a:lnTo>
                  <a:lnTo>
                    <a:pt x="199655" y="38348"/>
                  </a:lnTo>
                  <a:lnTo>
                    <a:pt x="194063" y="38628"/>
                  </a:lnTo>
                  <a:lnTo>
                    <a:pt x="180109" y="46680"/>
                  </a:lnTo>
                  <a:lnTo>
                    <a:pt x="172325" y="52891"/>
                  </a:lnTo>
                  <a:lnTo>
                    <a:pt x="163675" y="67534"/>
                  </a:lnTo>
                  <a:lnTo>
                    <a:pt x="160556" y="82266"/>
                  </a:lnTo>
                  <a:lnTo>
                    <a:pt x="161589" y="93652"/>
                  </a:lnTo>
                  <a:lnTo>
                    <a:pt x="169718" y="111689"/>
                  </a:lnTo>
                  <a:lnTo>
                    <a:pt x="209006" y="1306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256"/>
            <p:cNvSpPr/>
            <p:nvPr/>
          </p:nvSpPr>
          <p:spPr>
            <a:xfrm>
              <a:off x="515983" y="2104985"/>
              <a:ext cx="188685" cy="127066"/>
            </a:xfrm>
            <a:custGeom>
              <a:avLst/>
              <a:gdLst/>
              <a:ahLst/>
              <a:cxnLst/>
              <a:rect l="0" t="0" r="0" b="0"/>
              <a:pathLst>
                <a:path w="188685" h="127066">
                  <a:moveTo>
                    <a:pt x="26126" y="30792"/>
                  </a:moveTo>
                  <a:lnTo>
                    <a:pt x="22658" y="30792"/>
                  </a:lnTo>
                  <a:lnTo>
                    <a:pt x="21637" y="31518"/>
                  </a:lnTo>
                  <a:lnTo>
                    <a:pt x="20956" y="32727"/>
                  </a:lnTo>
                  <a:lnTo>
                    <a:pt x="20502" y="34260"/>
                  </a:lnTo>
                  <a:lnTo>
                    <a:pt x="23330" y="50285"/>
                  </a:lnTo>
                  <a:lnTo>
                    <a:pt x="32232" y="66483"/>
                  </a:lnTo>
                  <a:lnTo>
                    <a:pt x="59587" y="94571"/>
                  </a:lnTo>
                  <a:lnTo>
                    <a:pt x="88535" y="113220"/>
                  </a:lnTo>
                  <a:lnTo>
                    <a:pt x="113641" y="123029"/>
                  </a:lnTo>
                  <a:lnTo>
                    <a:pt x="142932" y="127065"/>
                  </a:lnTo>
                  <a:lnTo>
                    <a:pt x="164189" y="124793"/>
                  </a:lnTo>
                  <a:lnTo>
                    <a:pt x="183148" y="112589"/>
                  </a:lnTo>
                  <a:lnTo>
                    <a:pt x="186687" y="105643"/>
                  </a:lnTo>
                  <a:lnTo>
                    <a:pt x="188684" y="88250"/>
                  </a:lnTo>
                  <a:lnTo>
                    <a:pt x="185728" y="64992"/>
                  </a:lnTo>
                  <a:lnTo>
                    <a:pt x="173322" y="44312"/>
                  </a:lnTo>
                  <a:lnTo>
                    <a:pt x="148899" y="23034"/>
                  </a:lnTo>
                  <a:lnTo>
                    <a:pt x="124511" y="10028"/>
                  </a:lnTo>
                  <a:lnTo>
                    <a:pt x="96078" y="1981"/>
                  </a:lnTo>
                  <a:lnTo>
                    <a:pt x="71043" y="0"/>
                  </a:lnTo>
                  <a:lnTo>
                    <a:pt x="39918" y="4413"/>
                  </a:lnTo>
                  <a:lnTo>
                    <a:pt x="0" y="24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257"/>
            <p:cNvSpPr/>
            <p:nvPr/>
          </p:nvSpPr>
          <p:spPr>
            <a:xfrm>
              <a:off x="489857" y="1934375"/>
              <a:ext cx="250713" cy="192586"/>
            </a:xfrm>
            <a:custGeom>
              <a:avLst/>
              <a:gdLst/>
              <a:ahLst/>
              <a:cxnLst/>
              <a:rect l="0" t="0" r="0" b="0"/>
              <a:pathLst>
                <a:path w="250713" h="192586">
                  <a:moveTo>
                    <a:pt x="26126" y="64242"/>
                  </a:moveTo>
                  <a:lnTo>
                    <a:pt x="27577" y="90300"/>
                  </a:lnTo>
                  <a:lnTo>
                    <a:pt x="40336" y="118415"/>
                  </a:lnTo>
                  <a:lnTo>
                    <a:pt x="56832" y="148240"/>
                  </a:lnTo>
                  <a:lnTo>
                    <a:pt x="73203" y="168475"/>
                  </a:lnTo>
                  <a:lnTo>
                    <a:pt x="87447" y="177817"/>
                  </a:lnTo>
                  <a:lnTo>
                    <a:pt x="111787" y="187157"/>
                  </a:lnTo>
                  <a:lnTo>
                    <a:pt x="137383" y="192585"/>
                  </a:lnTo>
                  <a:lnTo>
                    <a:pt x="161416" y="192258"/>
                  </a:lnTo>
                  <a:lnTo>
                    <a:pt x="175518" y="188630"/>
                  </a:lnTo>
                  <a:lnTo>
                    <a:pt x="204245" y="174473"/>
                  </a:lnTo>
                  <a:lnTo>
                    <a:pt x="219227" y="165485"/>
                  </a:lnTo>
                  <a:lnTo>
                    <a:pt x="235096" y="148185"/>
                  </a:lnTo>
                  <a:lnTo>
                    <a:pt x="247327" y="120899"/>
                  </a:lnTo>
                  <a:lnTo>
                    <a:pt x="250712" y="103211"/>
                  </a:lnTo>
                  <a:lnTo>
                    <a:pt x="249797" y="80836"/>
                  </a:lnTo>
                  <a:lnTo>
                    <a:pt x="241735" y="50694"/>
                  </a:lnTo>
                  <a:lnTo>
                    <a:pt x="230325" y="36207"/>
                  </a:lnTo>
                  <a:lnTo>
                    <a:pt x="205646" y="19892"/>
                  </a:lnTo>
                  <a:lnTo>
                    <a:pt x="177289" y="7800"/>
                  </a:lnTo>
                  <a:lnTo>
                    <a:pt x="146631" y="1557"/>
                  </a:lnTo>
                  <a:lnTo>
                    <a:pt x="123952" y="96"/>
                  </a:lnTo>
                  <a:lnTo>
                    <a:pt x="94864" y="0"/>
                  </a:lnTo>
                  <a:lnTo>
                    <a:pt x="68587" y="4970"/>
                  </a:lnTo>
                  <a:lnTo>
                    <a:pt x="47415" y="15313"/>
                  </a:lnTo>
                  <a:lnTo>
                    <a:pt x="17757" y="35905"/>
                  </a:lnTo>
                  <a:lnTo>
                    <a:pt x="0" y="51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58"/>
            <p:cNvSpPr/>
            <p:nvPr/>
          </p:nvSpPr>
          <p:spPr>
            <a:xfrm>
              <a:off x="606192" y="1703536"/>
              <a:ext cx="171049" cy="216326"/>
            </a:xfrm>
            <a:custGeom>
              <a:avLst/>
              <a:gdLst/>
              <a:ahLst/>
              <a:cxnLst/>
              <a:rect l="0" t="0" r="0" b="0"/>
              <a:pathLst>
                <a:path w="171049" h="216326">
                  <a:moveTo>
                    <a:pt x="33888" y="190578"/>
                  </a:moveTo>
                  <a:lnTo>
                    <a:pt x="37355" y="190578"/>
                  </a:lnTo>
                  <a:lnTo>
                    <a:pt x="67010" y="201719"/>
                  </a:lnTo>
                  <a:lnTo>
                    <a:pt x="97203" y="212383"/>
                  </a:lnTo>
                  <a:lnTo>
                    <a:pt x="116566" y="216325"/>
                  </a:lnTo>
                  <a:lnTo>
                    <a:pt x="117310" y="215725"/>
                  </a:lnTo>
                  <a:lnTo>
                    <a:pt x="118136" y="213124"/>
                  </a:lnTo>
                  <a:lnTo>
                    <a:pt x="116905" y="211415"/>
                  </a:lnTo>
                  <a:lnTo>
                    <a:pt x="87136" y="191885"/>
                  </a:lnTo>
                  <a:lnTo>
                    <a:pt x="54796" y="173925"/>
                  </a:lnTo>
                  <a:lnTo>
                    <a:pt x="24465" y="147853"/>
                  </a:lnTo>
                  <a:lnTo>
                    <a:pt x="472" y="124449"/>
                  </a:lnTo>
                  <a:lnTo>
                    <a:pt x="0" y="122543"/>
                  </a:lnTo>
                  <a:lnTo>
                    <a:pt x="1136" y="121273"/>
                  </a:lnTo>
                  <a:lnTo>
                    <a:pt x="3345" y="120426"/>
                  </a:lnTo>
                  <a:lnTo>
                    <a:pt x="5543" y="120587"/>
                  </a:lnTo>
                  <a:lnTo>
                    <a:pt x="33802" y="127972"/>
                  </a:lnTo>
                  <a:lnTo>
                    <a:pt x="64988" y="137597"/>
                  </a:lnTo>
                  <a:lnTo>
                    <a:pt x="93116" y="147913"/>
                  </a:lnTo>
                  <a:lnTo>
                    <a:pt x="114985" y="150932"/>
                  </a:lnTo>
                  <a:lnTo>
                    <a:pt x="116255" y="150359"/>
                  </a:lnTo>
                  <a:lnTo>
                    <a:pt x="117102" y="149251"/>
                  </a:lnTo>
                  <a:lnTo>
                    <a:pt x="117667" y="147787"/>
                  </a:lnTo>
                  <a:lnTo>
                    <a:pt x="94892" y="117843"/>
                  </a:lnTo>
                  <a:lnTo>
                    <a:pt x="76714" y="91705"/>
                  </a:lnTo>
                  <a:lnTo>
                    <a:pt x="54846" y="61277"/>
                  </a:lnTo>
                  <a:lnTo>
                    <a:pt x="39802" y="34086"/>
                  </a:lnTo>
                  <a:lnTo>
                    <a:pt x="35640" y="14307"/>
                  </a:lnTo>
                  <a:lnTo>
                    <a:pt x="36602" y="5072"/>
                  </a:lnTo>
                  <a:lnTo>
                    <a:pt x="37875" y="1593"/>
                  </a:lnTo>
                  <a:lnTo>
                    <a:pt x="41626" y="0"/>
                  </a:lnTo>
                  <a:lnTo>
                    <a:pt x="60049" y="1224"/>
                  </a:lnTo>
                  <a:lnTo>
                    <a:pt x="79618" y="6909"/>
                  </a:lnTo>
                  <a:lnTo>
                    <a:pt x="112267" y="25585"/>
                  </a:lnTo>
                  <a:lnTo>
                    <a:pt x="139117" y="38137"/>
                  </a:lnTo>
                  <a:lnTo>
                    <a:pt x="171048" y="53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SMARTInkShape-259"/>
          <p:cNvSpPr/>
          <p:nvPr/>
        </p:nvSpPr>
        <p:spPr>
          <a:xfrm>
            <a:off x="2632165" y="1607760"/>
            <a:ext cx="106548" cy="70818"/>
          </a:xfrm>
          <a:custGeom>
            <a:avLst/>
            <a:gdLst/>
            <a:ahLst/>
            <a:cxnLst/>
            <a:rect l="0" t="0" r="0" b="0"/>
            <a:pathLst>
              <a:path w="106548" h="70818">
                <a:moveTo>
                  <a:pt x="58783" y="18566"/>
                </a:moveTo>
                <a:lnTo>
                  <a:pt x="55317" y="18566"/>
                </a:lnTo>
                <a:lnTo>
                  <a:pt x="34339" y="27657"/>
                </a:lnTo>
                <a:lnTo>
                  <a:pt x="10348" y="47517"/>
                </a:lnTo>
                <a:lnTo>
                  <a:pt x="9801" y="48752"/>
                </a:lnTo>
                <a:lnTo>
                  <a:pt x="10163" y="49576"/>
                </a:lnTo>
                <a:lnTo>
                  <a:pt x="11130" y="50125"/>
                </a:lnTo>
                <a:lnTo>
                  <a:pt x="15958" y="50897"/>
                </a:lnTo>
                <a:lnTo>
                  <a:pt x="46152" y="40063"/>
                </a:lnTo>
                <a:lnTo>
                  <a:pt x="55830" y="35861"/>
                </a:lnTo>
                <a:lnTo>
                  <a:pt x="63035" y="29639"/>
                </a:lnTo>
                <a:lnTo>
                  <a:pt x="69382" y="22762"/>
                </a:lnTo>
                <a:lnTo>
                  <a:pt x="79663" y="14810"/>
                </a:lnTo>
                <a:lnTo>
                  <a:pt x="82578" y="10123"/>
                </a:lnTo>
                <a:lnTo>
                  <a:pt x="82630" y="8583"/>
                </a:lnTo>
                <a:lnTo>
                  <a:pt x="81938" y="7556"/>
                </a:lnTo>
                <a:lnTo>
                  <a:pt x="69144" y="1285"/>
                </a:lnTo>
                <a:lnTo>
                  <a:pt x="63872" y="0"/>
                </a:lnTo>
                <a:lnTo>
                  <a:pt x="57175" y="1364"/>
                </a:lnTo>
                <a:lnTo>
                  <a:pt x="33763" y="10172"/>
                </a:lnTo>
                <a:lnTo>
                  <a:pt x="29521" y="14351"/>
                </a:lnTo>
                <a:lnTo>
                  <a:pt x="23665" y="24251"/>
                </a:lnTo>
                <a:lnTo>
                  <a:pt x="23034" y="27436"/>
                </a:lnTo>
                <a:lnTo>
                  <a:pt x="23339" y="30285"/>
                </a:lnTo>
                <a:lnTo>
                  <a:pt x="24268" y="32910"/>
                </a:lnTo>
                <a:lnTo>
                  <a:pt x="29171" y="37762"/>
                </a:lnTo>
                <a:lnTo>
                  <a:pt x="32511" y="40072"/>
                </a:lnTo>
                <a:lnTo>
                  <a:pt x="47612" y="43323"/>
                </a:lnTo>
                <a:lnTo>
                  <a:pt x="76691" y="39342"/>
                </a:lnTo>
                <a:lnTo>
                  <a:pt x="90941" y="36575"/>
                </a:lnTo>
                <a:lnTo>
                  <a:pt x="102420" y="31159"/>
                </a:lnTo>
                <a:lnTo>
                  <a:pt x="105292" y="29138"/>
                </a:lnTo>
                <a:lnTo>
                  <a:pt x="106480" y="27065"/>
                </a:lnTo>
                <a:lnTo>
                  <a:pt x="106547" y="24958"/>
                </a:lnTo>
                <a:lnTo>
                  <a:pt x="105866" y="22827"/>
                </a:lnTo>
                <a:lnTo>
                  <a:pt x="104686" y="21407"/>
                </a:lnTo>
                <a:lnTo>
                  <a:pt x="101440" y="19828"/>
                </a:lnTo>
                <a:lnTo>
                  <a:pt x="74472" y="18677"/>
                </a:lnTo>
                <a:lnTo>
                  <a:pt x="52206" y="23802"/>
                </a:lnTo>
                <a:lnTo>
                  <a:pt x="35014" y="31803"/>
                </a:lnTo>
                <a:lnTo>
                  <a:pt x="30076" y="36060"/>
                </a:lnTo>
                <a:lnTo>
                  <a:pt x="27882" y="40372"/>
                </a:lnTo>
                <a:lnTo>
                  <a:pt x="29474" y="42537"/>
                </a:lnTo>
                <a:lnTo>
                  <a:pt x="40665" y="48327"/>
                </a:lnTo>
                <a:lnTo>
                  <a:pt x="50674" y="50365"/>
                </a:lnTo>
                <a:lnTo>
                  <a:pt x="79030" y="51110"/>
                </a:lnTo>
                <a:lnTo>
                  <a:pt x="94698" y="47722"/>
                </a:lnTo>
                <a:lnTo>
                  <a:pt x="97967" y="45986"/>
                </a:lnTo>
                <a:lnTo>
                  <a:pt x="100146" y="44103"/>
                </a:lnTo>
                <a:lnTo>
                  <a:pt x="101598" y="42122"/>
                </a:lnTo>
                <a:lnTo>
                  <a:pt x="104249" y="27261"/>
                </a:lnTo>
                <a:lnTo>
                  <a:pt x="100519" y="24124"/>
                </a:lnTo>
                <a:lnTo>
                  <a:pt x="94750" y="21036"/>
                </a:lnTo>
                <a:lnTo>
                  <a:pt x="85133" y="19054"/>
                </a:lnTo>
                <a:lnTo>
                  <a:pt x="78413" y="18568"/>
                </a:lnTo>
                <a:lnTo>
                  <a:pt x="78377" y="31605"/>
                </a:lnTo>
                <a:lnTo>
                  <a:pt x="72754" y="31626"/>
                </a:lnTo>
                <a:lnTo>
                  <a:pt x="72452" y="32353"/>
                </a:lnTo>
                <a:lnTo>
                  <a:pt x="71847" y="38153"/>
                </a:lnTo>
                <a:lnTo>
                  <a:pt x="65315" y="38160"/>
                </a:lnTo>
                <a:lnTo>
                  <a:pt x="59692" y="43784"/>
                </a:lnTo>
                <a:lnTo>
                  <a:pt x="52118" y="47890"/>
                </a:lnTo>
                <a:lnTo>
                  <a:pt x="21440" y="56262"/>
                </a:lnTo>
                <a:lnTo>
                  <a:pt x="0" y="708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SMARTInkShape-260"/>
          <p:cNvSpPr/>
          <p:nvPr/>
        </p:nvSpPr>
        <p:spPr>
          <a:xfrm>
            <a:off x="1007247" y="1613263"/>
            <a:ext cx="1740679" cy="926030"/>
          </a:xfrm>
          <a:custGeom>
            <a:avLst/>
            <a:gdLst/>
            <a:ahLst/>
            <a:cxnLst/>
            <a:rect l="0" t="0" r="0" b="0"/>
            <a:pathLst>
              <a:path w="1740679" h="926030">
                <a:moveTo>
                  <a:pt x="1677170" y="0"/>
                </a:moveTo>
                <a:lnTo>
                  <a:pt x="1673703" y="0"/>
                </a:lnTo>
                <a:lnTo>
                  <a:pt x="1672682" y="1451"/>
                </a:lnTo>
                <a:lnTo>
                  <a:pt x="1670518" y="9703"/>
                </a:lnTo>
                <a:lnTo>
                  <a:pt x="1666329" y="18518"/>
                </a:lnTo>
                <a:lnTo>
                  <a:pt x="1665095" y="28550"/>
                </a:lnTo>
                <a:lnTo>
                  <a:pt x="1666217" y="32822"/>
                </a:lnTo>
                <a:lnTo>
                  <a:pt x="1671334" y="39504"/>
                </a:lnTo>
                <a:lnTo>
                  <a:pt x="1682375" y="47345"/>
                </a:lnTo>
                <a:lnTo>
                  <a:pt x="1691372" y="50798"/>
                </a:lnTo>
                <a:lnTo>
                  <a:pt x="1709036" y="48353"/>
                </a:lnTo>
                <a:lnTo>
                  <a:pt x="1720603" y="41085"/>
                </a:lnTo>
                <a:lnTo>
                  <a:pt x="1736388" y="25613"/>
                </a:lnTo>
                <a:lnTo>
                  <a:pt x="1739775" y="18399"/>
                </a:lnTo>
                <a:lnTo>
                  <a:pt x="1740678" y="14443"/>
                </a:lnTo>
                <a:lnTo>
                  <a:pt x="1739829" y="11806"/>
                </a:lnTo>
                <a:lnTo>
                  <a:pt x="1737811" y="10048"/>
                </a:lnTo>
                <a:lnTo>
                  <a:pt x="1730973" y="8094"/>
                </a:lnTo>
                <a:lnTo>
                  <a:pt x="1720677" y="7226"/>
                </a:lnTo>
                <a:lnTo>
                  <a:pt x="1708843" y="10710"/>
                </a:lnTo>
                <a:lnTo>
                  <a:pt x="1679218" y="28127"/>
                </a:lnTo>
                <a:lnTo>
                  <a:pt x="1674451" y="33789"/>
                </a:lnTo>
                <a:lnTo>
                  <a:pt x="1672333" y="38724"/>
                </a:lnTo>
                <a:lnTo>
                  <a:pt x="1671769" y="41056"/>
                </a:lnTo>
                <a:lnTo>
                  <a:pt x="1672118" y="43336"/>
                </a:lnTo>
                <a:lnTo>
                  <a:pt x="1674441" y="47805"/>
                </a:lnTo>
                <a:lnTo>
                  <a:pt x="1676077" y="49287"/>
                </a:lnTo>
                <a:lnTo>
                  <a:pt x="1679829" y="50934"/>
                </a:lnTo>
                <a:lnTo>
                  <a:pt x="1685851" y="49731"/>
                </a:lnTo>
                <a:lnTo>
                  <a:pt x="1695466" y="44973"/>
                </a:lnTo>
                <a:lnTo>
                  <a:pt x="1705216" y="36864"/>
                </a:lnTo>
                <a:lnTo>
                  <a:pt x="1707778" y="32591"/>
                </a:lnTo>
                <a:lnTo>
                  <a:pt x="1708461" y="30436"/>
                </a:lnTo>
                <a:lnTo>
                  <a:pt x="1708191" y="28274"/>
                </a:lnTo>
                <a:lnTo>
                  <a:pt x="1704083" y="20880"/>
                </a:lnTo>
                <a:lnTo>
                  <a:pt x="1701711" y="20166"/>
                </a:lnTo>
                <a:lnTo>
                  <a:pt x="1697741" y="19707"/>
                </a:lnTo>
                <a:lnTo>
                  <a:pt x="1693586" y="23095"/>
                </a:lnTo>
                <a:lnTo>
                  <a:pt x="1691723" y="26714"/>
                </a:lnTo>
                <a:lnTo>
                  <a:pt x="1691226" y="28695"/>
                </a:lnTo>
                <a:lnTo>
                  <a:pt x="1687060" y="34950"/>
                </a:lnTo>
                <a:lnTo>
                  <a:pt x="1675387" y="43566"/>
                </a:lnTo>
                <a:lnTo>
                  <a:pt x="1672749" y="47907"/>
                </a:lnTo>
                <a:lnTo>
                  <a:pt x="1665771" y="52256"/>
                </a:lnTo>
                <a:lnTo>
                  <a:pt x="1650486" y="60961"/>
                </a:lnTo>
                <a:lnTo>
                  <a:pt x="1639027" y="69669"/>
                </a:lnTo>
                <a:lnTo>
                  <a:pt x="1611133" y="84021"/>
                </a:lnTo>
                <a:lnTo>
                  <a:pt x="1581695" y="103347"/>
                </a:lnTo>
                <a:lnTo>
                  <a:pt x="1563296" y="114730"/>
                </a:lnTo>
                <a:lnTo>
                  <a:pt x="1531912" y="128393"/>
                </a:lnTo>
                <a:lnTo>
                  <a:pt x="1502676" y="142797"/>
                </a:lnTo>
                <a:lnTo>
                  <a:pt x="1475062" y="163673"/>
                </a:lnTo>
                <a:lnTo>
                  <a:pt x="1448642" y="182526"/>
                </a:lnTo>
                <a:lnTo>
                  <a:pt x="1418991" y="203695"/>
                </a:lnTo>
                <a:lnTo>
                  <a:pt x="1391121" y="219138"/>
                </a:lnTo>
                <a:lnTo>
                  <a:pt x="1359615" y="240202"/>
                </a:lnTo>
                <a:lnTo>
                  <a:pt x="1334321" y="254777"/>
                </a:lnTo>
                <a:lnTo>
                  <a:pt x="1305534" y="268873"/>
                </a:lnTo>
                <a:lnTo>
                  <a:pt x="1278882" y="281953"/>
                </a:lnTo>
                <a:lnTo>
                  <a:pt x="1251927" y="296013"/>
                </a:lnTo>
                <a:lnTo>
                  <a:pt x="1221337" y="308467"/>
                </a:lnTo>
                <a:lnTo>
                  <a:pt x="1194115" y="321221"/>
                </a:lnTo>
                <a:lnTo>
                  <a:pt x="1167772" y="335217"/>
                </a:lnTo>
                <a:lnTo>
                  <a:pt x="1141603" y="347658"/>
                </a:lnTo>
                <a:lnTo>
                  <a:pt x="1115469" y="363877"/>
                </a:lnTo>
                <a:lnTo>
                  <a:pt x="1089342" y="376569"/>
                </a:lnTo>
                <a:lnTo>
                  <a:pt x="1057410" y="394236"/>
                </a:lnTo>
                <a:lnTo>
                  <a:pt x="1030048" y="408306"/>
                </a:lnTo>
                <a:lnTo>
                  <a:pt x="1002323" y="427162"/>
                </a:lnTo>
                <a:lnTo>
                  <a:pt x="975955" y="446160"/>
                </a:lnTo>
                <a:lnTo>
                  <a:pt x="946475" y="463727"/>
                </a:lnTo>
                <a:lnTo>
                  <a:pt x="915037" y="483612"/>
                </a:lnTo>
                <a:lnTo>
                  <a:pt x="885578" y="504266"/>
                </a:lnTo>
                <a:lnTo>
                  <a:pt x="855971" y="519608"/>
                </a:lnTo>
                <a:lnTo>
                  <a:pt x="823845" y="540122"/>
                </a:lnTo>
                <a:lnTo>
                  <a:pt x="795880" y="556660"/>
                </a:lnTo>
                <a:lnTo>
                  <a:pt x="769391" y="569604"/>
                </a:lnTo>
                <a:lnTo>
                  <a:pt x="743193" y="585922"/>
                </a:lnTo>
                <a:lnTo>
                  <a:pt x="712565" y="598633"/>
                </a:lnTo>
                <a:lnTo>
                  <a:pt x="682862" y="612433"/>
                </a:lnTo>
                <a:lnTo>
                  <a:pt x="652724" y="625830"/>
                </a:lnTo>
                <a:lnTo>
                  <a:pt x="620591" y="642453"/>
                </a:lnTo>
                <a:lnTo>
                  <a:pt x="588225" y="659713"/>
                </a:lnTo>
                <a:lnTo>
                  <a:pt x="563491" y="670813"/>
                </a:lnTo>
                <a:lnTo>
                  <a:pt x="535117" y="680633"/>
                </a:lnTo>
                <a:lnTo>
                  <a:pt x="506390" y="692736"/>
                </a:lnTo>
                <a:lnTo>
                  <a:pt x="478767" y="703579"/>
                </a:lnTo>
                <a:lnTo>
                  <a:pt x="446462" y="717211"/>
                </a:lnTo>
                <a:lnTo>
                  <a:pt x="420774" y="729619"/>
                </a:lnTo>
                <a:lnTo>
                  <a:pt x="390577" y="742326"/>
                </a:lnTo>
                <a:lnTo>
                  <a:pt x="359346" y="758060"/>
                </a:lnTo>
                <a:lnTo>
                  <a:pt x="328530" y="771677"/>
                </a:lnTo>
                <a:lnTo>
                  <a:pt x="298978" y="782081"/>
                </a:lnTo>
                <a:lnTo>
                  <a:pt x="269810" y="795425"/>
                </a:lnTo>
                <a:lnTo>
                  <a:pt x="238396" y="808260"/>
                </a:lnTo>
                <a:lnTo>
                  <a:pt x="211563" y="819411"/>
                </a:lnTo>
                <a:lnTo>
                  <a:pt x="180321" y="836181"/>
                </a:lnTo>
                <a:lnTo>
                  <a:pt x="155006" y="849133"/>
                </a:lnTo>
                <a:lnTo>
                  <a:pt x="132991" y="858292"/>
                </a:lnTo>
                <a:lnTo>
                  <a:pt x="105614" y="868321"/>
                </a:lnTo>
                <a:lnTo>
                  <a:pt x="77467" y="879065"/>
                </a:lnTo>
                <a:lnTo>
                  <a:pt x="47846" y="886918"/>
                </a:lnTo>
                <a:lnTo>
                  <a:pt x="16815" y="894121"/>
                </a:lnTo>
                <a:lnTo>
                  <a:pt x="3340" y="894715"/>
                </a:lnTo>
                <a:lnTo>
                  <a:pt x="1758" y="894020"/>
                </a:lnTo>
                <a:lnTo>
                  <a:pt x="703" y="892830"/>
                </a:lnTo>
                <a:lnTo>
                  <a:pt x="0" y="891311"/>
                </a:lnTo>
                <a:lnTo>
                  <a:pt x="256" y="889573"/>
                </a:lnTo>
                <a:lnTo>
                  <a:pt x="3360" y="882208"/>
                </a:lnTo>
                <a:lnTo>
                  <a:pt x="5327" y="868334"/>
                </a:lnTo>
                <a:lnTo>
                  <a:pt x="17671" y="836697"/>
                </a:lnTo>
                <a:lnTo>
                  <a:pt x="37035" y="808095"/>
                </a:lnTo>
                <a:lnTo>
                  <a:pt x="54966" y="776545"/>
                </a:lnTo>
                <a:lnTo>
                  <a:pt x="66952" y="759874"/>
                </a:lnTo>
                <a:lnTo>
                  <a:pt x="70341" y="753556"/>
                </a:lnTo>
                <a:lnTo>
                  <a:pt x="81482" y="740380"/>
                </a:lnTo>
                <a:lnTo>
                  <a:pt x="84539" y="739086"/>
                </a:lnTo>
                <a:lnTo>
                  <a:pt x="88948" y="738255"/>
                </a:lnTo>
                <a:lnTo>
                  <a:pt x="89309" y="738913"/>
                </a:lnTo>
                <a:lnTo>
                  <a:pt x="89712" y="741579"/>
                </a:lnTo>
                <a:lnTo>
                  <a:pt x="73846" y="767437"/>
                </a:lnTo>
                <a:lnTo>
                  <a:pt x="57162" y="796188"/>
                </a:lnTo>
                <a:lnTo>
                  <a:pt x="42314" y="823171"/>
                </a:lnTo>
                <a:lnTo>
                  <a:pt x="27594" y="850680"/>
                </a:lnTo>
                <a:lnTo>
                  <a:pt x="15557" y="876279"/>
                </a:lnTo>
                <a:lnTo>
                  <a:pt x="13389" y="888749"/>
                </a:lnTo>
                <a:lnTo>
                  <a:pt x="16297" y="899612"/>
                </a:lnTo>
                <a:lnTo>
                  <a:pt x="26522" y="914946"/>
                </a:lnTo>
                <a:lnTo>
                  <a:pt x="40251" y="922625"/>
                </a:lnTo>
                <a:lnTo>
                  <a:pt x="61575" y="926029"/>
                </a:lnTo>
                <a:lnTo>
                  <a:pt x="86278" y="923571"/>
                </a:lnTo>
                <a:lnTo>
                  <a:pt x="118917" y="914779"/>
                </a:lnTo>
                <a:lnTo>
                  <a:pt x="149230" y="906449"/>
                </a:lnTo>
                <a:lnTo>
                  <a:pt x="176596" y="899384"/>
                </a:lnTo>
                <a:lnTo>
                  <a:pt x="203598" y="895710"/>
                </a:lnTo>
                <a:lnTo>
                  <a:pt x="253319" y="9013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6" name="SMARTInkShape-Group53"/>
          <p:cNvGrpSpPr/>
          <p:nvPr/>
        </p:nvGrpSpPr>
        <p:grpSpPr>
          <a:xfrm>
            <a:off x="1631217" y="2188028"/>
            <a:ext cx="413121" cy="370708"/>
            <a:chOff x="1631217" y="2188028"/>
            <a:chExt cx="413121" cy="370708"/>
          </a:xfrm>
        </p:grpSpPr>
        <p:sp>
          <p:nvSpPr>
            <p:cNvPr id="23" name="SMARTInkShape-261"/>
            <p:cNvSpPr/>
            <p:nvPr/>
          </p:nvSpPr>
          <p:spPr>
            <a:xfrm>
              <a:off x="1631217" y="2303029"/>
              <a:ext cx="240914" cy="255707"/>
            </a:xfrm>
            <a:custGeom>
              <a:avLst/>
              <a:gdLst/>
              <a:ahLst/>
              <a:cxnLst/>
              <a:rect l="0" t="0" r="0" b="0"/>
              <a:pathLst>
                <a:path w="240914" h="255707">
                  <a:moveTo>
                    <a:pt x="27766" y="22159"/>
                  </a:moveTo>
                  <a:lnTo>
                    <a:pt x="32980" y="28100"/>
                  </a:lnTo>
                  <a:lnTo>
                    <a:pt x="36857" y="34718"/>
                  </a:lnTo>
                  <a:lnTo>
                    <a:pt x="40044" y="65710"/>
                  </a:lnTo>
                  <a:lnTo>
                    <a:pt x="39871" y="91830"/>
                  </a:lnTo>
                  <a:lnTo>
                    <a:pt x="36271" y="117954"/>
                  </a:lnTo>
                  <a:lnTo>
                    <a:pt x="34157" y="143354"/>
                  </a:lnTo>
                  <a:lnTo>
                    <a:pt x="29243" y="171809"/>
                  </a:lnTo>
                  <a:lnTo>
                    <a:pt x="23472" y="204238"/>
                  </a:lnTo>
                  <a:lnTo>
                    <a:pt x="21260" y="236259"/>
                  </a:lnTo>
                  <a:lnTo>
                    <a:pt x="21237" y="208987"/>
                  </a:lnTo>
                  <a:lnTo>
                    <a:pt x="21235" y="185990"/>
                  </a:lnTo>
                  <a:lnTo>
                    <a:pt x="20509" y="160288"/>
                  </a:lnTo>
                  <a:lnTo>
                    <a:pt x="17767" y="136769"/>
                  </a:lnTo>
                  <a:lnTo>
                    <a:pt x="15611" y="106595"/>
                  </a:lnTo>
                  <a:lnTo>
                    <a:pt x="14972" y="79270"/>
                  </a:lnTo>
                  <a:lnTo>
                    <a:pt x="10267" y="49245"/>
                  </a:lnTo>
                  <a:lnTo>
                    <a:pt x="8447" y="19222"/>
                  </a:lnTo>
                  <a:lnTo>
                    <a:pt x="10229" y="11661"/>
                  </a:lnTo>
                  <a:lnTo>
                    <a:pt x="13377" y="3325"/>
                  </a:lnTo>
                  <a:lnTo>
                    <a:pt x="14114" y="0"/>
                  </a:lnTo>
                  <a:lnTo>
                    <a:pt x="14310" y="130"/>
                  </a:lnTo>
                  <a:lnTo>
                    <a:pt x="14441" y="941"/>
                  </a:lnTo>
                  <a:lnTo>
                    <a:pt x="45195" y="26682"/>
                  </a:lnTo>
                  <a:lnTo>
                    <a:pt x="73614" y="54954"/>
                  </a:lnTo>
                  <a:lnTo>
                    <a:pt x="103973" y="85305"/>
                  </a:lnTo>
                  <a:lnTo>
                    <a:pt x="135716" y="105800"/>
                  </a:lnTo>
                  <a:lnTo>
                    <a:pt x="168293" y="125473"/>
                  </a:lnTo>
                  <a:lnTo>
                    <a:pt x="199962" y="141217"/>
                  </a:lnTo>
                  <a:lnTo>
                    <a:pt x="230664" y="156942"/>
                  </a:lnTo>
                  <a:lnTo>
                    <a:pt x="240806" y="158850"/>
                  </a:lnTo>
                  <a:lnTo>
                    <a:pt x="240913" y="159732"/>
                  </a:lnTo>
                  <a:lnTo>
                    <a:pt x="239096" y="162648"/>
                  </a:lnTo>
                  <a:lnTo>
                    <a:pt x="227059" y="168369"/>
                  </a:lnTo>
                  <a:lnTo>
                    <a:pt x="194509" y="177530"/>
                  </a:lnTo>
                  <a:lnTo>
                    <a:pt x="163673" y="190628"/>
                  </a:lnTo>
                  <a:lnTo>
                    <a:pt x="133311" y="203886"/>
                  </a:lnTo>
                  <a:lnTo>
                    <a:pt x="101860" y="215993"/>
                  </a:lnTo>
                  <a:lnTo>
                    <a:pt x="71995" y="229673"/>
                  </a:lnTo>
                  <a:lnTo>
                    <a:pt x="44983" y="239190"/>
                  </a:lnTo>
                  <a:lnTo>
                    <a:pt x="13750" y="251942"/>
                  </a:lnTo>
                  <a:lnTo>
                    <a:pt x="1761" y="255706"/>
                  </a:lnTo>
                  <a:lnTo>
                    <a:pt x="269" y="255508"/>
                  </a:lnTo>
                  <a:lnTo>
                    <a:pt x="0" y="254651"/>
                  </a:lnTo>
                  <a:lnTo>
                    <a:pt x="1637" y="251763"/>
                  </a:lnTo>
                  <a:lnTo>
                    <a:pt x="8171" y="244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62"/>
            <p:cNvSpPr/>
            <p:nvPr/>
          </p:nvSpPr>
          <p:spPr>
            <a:xfrm>
              <a:off x="1855452" y="2279469"/>
              <a:ext cx="143166" cy="135481"/>
            </a:xfrm>
            <a:custGeom>
              <a:avLst/>
              <a:gdLst/>
              <a:ahLst/>
              <a:cxnLst/>
              <a:rect l="0" t="0" r="0" b="0"/>
              <a:pathLst>
                <a:path w="143166" h="135481">
                  <a:moveTo>
                    <a:pt x="136634" y="0"/>
                  </a:moveTo>
                  <a:lnTo>
                    <a:pt x="106014" y="1935"/>
                  </a:lnTo>
                  <a:lnTo>
                    <a:pt x="90368" y="6665"/>
                  </a:lnTo>
                  <a:lnTo>
                    <a:pt x="63336" y="21569"/>
                  </a:lnTo>
                  <a:lnTo>
                    <a:pt x="31796" y="49044"/>
                  </a:lnTo>
                  <a:lnTo>
                    <a:pt x="11879" y="68013"/>
                  </a:lnTo>
                  <a:lnTo>
                    <a:pt x="3472" y="84982"/>
                  </a:lnTo>
                  <a:lnTo>
                    <a:pt x="0" y="108580"/>
                  </a:lnTo>
                  <a:lnTo>
                    <a:pt x="3578" y="117442"/>
                  </a:lnTo>
                  <a:lnTo>
                    <a:pt x="14234" y="131491"/>
                  </a:lnTo>
                  <a:lnTo>
                    <a:pt x="38440" y="135480"/>
                  </a:lnTo>
                  <a:lnTo>
                    <a:pt x="62787" y="133195"/>
                  </a:lnTo>
                  <a:lnTo>
                    <a:pt x="83789" y="124454"/>
                  </a:lnTo>
                  <a:lnTo>
                    <a:pt x="111792" y="102327"/>
                  </a:lnTo>
                  <a:lnTo>
                    <a:pt x="143165" y="58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63"/>
            <p:cNvSpPr/>
            <p:nvPr/>
          </p:nvSpPr>
          <p:spPr>
            <a:xfrm>
              <a:off x="1920509" y="2188028"/>
              <a:ext cx="123829" cy="176350"/>
            </a:xfrm>
            <a:custGeom>
              <a:avLst/>
              <a:gdLst/>
              <a:ahLst/>
              <a:cxnLst/>
              <a:rect l="0" t="0" r="0" b="0"/>
              <a:pathLst>
                <a:path w="123829" h="176350">
                  <a:moveTo>
                    <a:pt x="6262" y="0"/>
                  </a:moveTo>
                  <a:lnTo>
                    <a:pt x="639" y="0"/>
                  </a:lnTo>
                  <a:lnTo>
                    <a:pt x="336" y="726"/>
                  </a:lnTo>
                  <a:lnTo>
                    <a:pt x="0" y="3468"/>
                  </a:lnTo>
                  <a:lnTo>
                    <a:pt x="17936" y="33536"/>
                  </a:lnTo>
                  <a:lnTo>
                    <a:pt x="33854" y="65430"/>
                  </a:lnTo>
                  <a:lnTo>
                    <a:pt x="50095" y="91463"/>
                  </a:lnTo>
                  <a:lnTo>
                    <a:pt x="71768" y="121334"/>
                  </a:lnTo>
                  <a:lnTo>
                    <a:pt x="95264" y="150863"/>
                  </a:lnTo>
                  <a:lnTo>
                    <a:pt x="123828" y="176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SMARTInkShape-264"/>
          <p:cNvSpPr/>
          <p:nvPr/>
        </p:nvSpPr>
        <p:spPr>
          <a:xfrm>
            <a:off x="986246" y="1593669"/>
            <a:ext cx="260650" cy="261258"/>
          </a:xfrm>
          <a:custGeom>
            <a:avLst/>
            <a:gdLst/>
            <a:ahLst/>
            <a:cxnLst/>
            <a:rect l="0" t="0" r="0" b="0"/>
            <a:pathLst>
              <a:path w="260650" h="261258">
                <a:moveTo>
                  <a:pt x="0" y="261257"/>
                </a:moveTo>
                <a:lnTo>
                  <a:pt x="26143" y="261257"/>
                </a:lnTo>
                <a:lnTo>
                  <a:pt x="56127" y="261257"/>
                </a:lnTo>
                <a:lnTo>
                  <a:pt x="86782" y="261257"/>
                </a:lnTo>
                <a:lnTo>
                  <a:pt x="111589" y="261257"/>
                </a:lnTo>
                <a:lnTo>
                  <a:pt x="142511" y="261257"/>
                </a:lnTo>
                <a:lnTo>
                  <a:pt x="173347" y="260531"/>
                </a:lnTo>
                <a:lnTo>
                  <a:pt x="203082" y="255633"/>
                </a:lnTo>
                <a:lnTo>
                  <a:pt x="235211" y="249675"/>
                </a:lnTo>
                <a:lnTo>
                  <a:pt x="254338" y="248486"/>
                </a:lnTo>
                <a:lnTo>
                  <a:pt x="256644" y="247663"/>
                </a:lnTo>
                <a:lnTo>
                  <a:pt x="258182" y="246389"/>
                </a:lnTo>
                <a:lnTo>
                  <a:pt x="259890" y="243037"/>
                </a:lnTo>
                <a:lnTo>
                  <a:pt x="260649" y="239129"/>
                </a:lnTo>
                <a:lnTo>
                  <a:pt x="256007" y="211108"/>
                </a:lnTo>
                <a:lnTo>
                  <a:pt x="249680" y="182296"/>
                </a:lnTo>
                <a:lnTo>
                  <a:pt x="243635" y="160210"/>
                </a:lnTo>
                <a:lnTo>
                  <a:pt x="239394" y="136276"/>
                </a:lnTo>
                <a:lnTo>
                  <a:pt x="232927" y="104644"/>
                </a:lnTo>
                <a:lnTo>
                  <a:pt x="224966" y="72438"/>
                </a:lnTo>
                <a:lnTo>
                  <a:pt x="222201" y="47427"/>
                </a:lnTo>
                <a:lnTo>
                  <a:pt x="20900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8" name="SMARTInkShape-Group55"/>
          <p:cNvGrpSpPr/>
          <p:nvPr/>
        </p:nvGrpSpPr>
        <p:grpSpPr>
          <a:xfrm>
            <a:off x="4168299" y="1228092"/>
            <a:ext cx="2265159" cy="448967"/>
            <a:chOff x="4168299" y="1228092"/>
            <a:chExt cx="2265159" cy="448967"/>
          </a:xfrm>
        </p:grpSpPr>
        <p:sp>
          <p:nvSpPr>
            <p:cNvPr id="28" name="SMARTInkShape-265"/>
            <p:cNvSpPr/>
            <p:nvPr/>
          </p:nvSpPr>
          <p:spPr>
            <a:xfrm>
              <a:off x="4168299" y="1476613"/>
              <a:ext cx="253479" cy="200446"/>
            </a:xfrm>
            <a:custGeom>
              <a:avLst/>
              <a:gdLst/>
              <a:ahLst/>
              <a:cxnLst/>
              <a:rect l="0" t="0" r="0" b="0"/>
              <a:pathLst>
                <a:path w="253479" h="200446">
                  <a:moveTo>
                    <a:pt x="194695" y="84398"/>
                  </a:moveTo>
                  <a:lnTo>
                    <a:pt x="194695" y="80931"/>
                  </a:lnTo>
                  <a:lnTo>
                    <a:pt x="204398" y="56889"/>
                  </a:lnTo>
                  <a:lnTo>
                    <a:pt x="212121" y="25692"/>
                  </a:lnTo>
                  <a:lnTo>
                    <a:pt x="212843" y="21312"/>
                  </a:lnTo>
                  <a:lnTo>
                    <a:pt x="211874" y="16941"/>
                  </a:lnTo>
                  <a:lnTo>
                    <a:pt x="206927" y="8213"/>
                  </a:lnTo>
                  <a:lnTo>
                    <a:pt x="203575" y="5306"/>
                  </a:lnTo>
                  <a:lnTo>
                    <a:pt x="195981" y="2075"/>
                  </a:lnTo>
                  <a:lnTo>
                    <a:pt x="168851" y="0"/>
                  </a:lnTo>
                  <a:lnTo>
                    <a:pt x="143333" y="1092"/>
                  </a:lnTo>
                  <a:lnTo>
                    <a:pt x="113840" y="9963"/>
                  </a:lnTo>
                  <a:lnTo>
                    <a:pt x="86394" y="23235"/>
                  </a:lnTo>
                  <a:lnTo>
                    <a:pt x="59877" y="44908"/>
                  </a:lnTo>
                  <a:lnTo>
                    <a:pt x="35087" y="69714"/>
                  </a:lnTo>
                  <a:lnTo>
                    <a:pt x="17904" y="95449"/>
                  </a:lnTo>
                  <a:lnTo>
                    <a:pt x="5072" y="120733"/>
                  </a:lnTo>
                  <a:lnTo>
                    <a:pt x="0" y="149149"/>
                  </a:lnTo>
                  <a:lnTo>
                    <a:pt x="1057" y="169140"/>
                  </a:lnTo>
                  <a:lnTo>
                    <a:pt x="2466" y="175727"/>
                  </a:lnTo>
                  <a:lnTo>
                    <a:pt x="7902" y="184981"/>
                  </a:lnTo>
                  <a:lnTo>
                    <a:pt x="11383" y="188465"/>
                  </a:lnTo>
                  <a:lnTo>
                    <a:pt x="33619" y="196835"/>
                  </a:lnTo>
                  <a:lnTo>
                    <a:pt x="56255" y="200445"/>
                  </a:lnTo>
                  <a:lnTo>
                    <a:pt x="76750" y="198047"/>
                  </a:lnTo>
                  <a:lnTo>
                    <a:pt x="96611" y="189273"/>
                  </a:lnTo>
                  <a:lnTo>
                    <a:pt x="124197" y="167134"/>
                  </a:lnTo>
                  <a:lnTo>
                    <a:pt x="140908" y="147134"/>
                  </a:lnTo>
                  <a:lnTo>
                    <a:pt x="153116" y="122823"/>
                  </a:lnTo>
                  <a:lnTo>
                    <a:pt x="161330" y="97235"/>
                  </a:lnTo>
                  <a:lnTo>
                    <a:pt x="170607" y="66050"/>
                  </a:lnTo>
                  <a:lnTo>
                    <a:pt x="174509" y="36181"/>
                  </a:lnTo>
                  <a:lnTo>
                    <a:pt x="174706" y="32660"/>
                  </a:lnTo>
                  <a:lnTo>
                    <a:pt x="172990" y="26811"/>
                  </a:lnTo>
                  <a:lnTo>
                    <a:pt x="171517" y="24235"/>
                  </a:lnTo>
                  <a:lnTo>
                    <a:pt x="170534" y="23244"/>
                  </a:lnTo>
                  <a:lnTo>
                    <a:pt x="169880" y="23309"/>
                  </a:lnTo>
                  <a:lnTo>
                    <a:pt x="169442" y="24078"/>
                  </a:lnTo>
                  <a:lnTo>
                    <a:pt x="177737" y="56220"/>
                  </a:lnTo>
                  <a:lnTo>
                    <a:pt x="189840" y="84719"/>
                  </a:lnTo>
                  <a:lnTo>
                    <a:pt x="197607" y="115613"/>
                  </a:lnTo>
                  <a:lnTo>
                    <a:pt x="216124" y="144308"/>
                  </a:lnTo>
                  <a:lnTo>
                    <a:pt x="232665" y="166992"/>
                  </a:lnTo>
                  <a:lnTo>
                    <a:pt x="253478" y="175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66"/>
            <p:cNvSpPr/>
            <p:nvPr/>
          </p:nvSpPr>
          <p:spPr>
            <a:xfrm>
              <a:off x="4428308" y="1310637"/>
              <a:ext cx="209007" cy="138925"/>
            </a:xfrm>
            <a:custGeom>
              <a:avLst/>
              <a:gdLst/>
              <a:ahLst/>
              <a:cxnLst/>
              <a:rect l="0" t="0" r="0" b="0"/>
              <a:pathLst>
                <a:path w="209007" h="138925">
                  <a:moveTo>
                    <a:pt x="0" y="34837"/>
                  </a:moveTo>
                  <a:lnTo>
                    <a:pt x="0" y="31370"/>
                  </a:lnTo>
                  <a:lnTo>
                    <a:pt x="3871" y="27732"/>
                  </a:lnTo>
                  <a:lnTo>
                    <a:pt x="34274" y="10866"/>
                  </a:lnTo>
                  <a:lnTo>
                    <a:pt x="56359" y="4351"/>
                  </a:lnTo>
                  <a:lnTo>
                    <a:pt x="82864" y="0"/>
                  </a:lnTo>
                  <a:lnTo>
                    <a:pt x="109622" y="405"/>
                  </a:lnTo>
                  <a:lnTo>
                    <a:pt x="141571" y="9051"/>
                  </a:lnTo>
                  <a:lnTo>
                    <a:pt x="146632" y="11115"/>
                  </a:lnTo>
                  <a:lnTo>
                    <a:pt x="154192" y="21149"/>
                  </a:lnTo>
                  <a:lnTo>
                    <a:pt x="157223" y="27889"/>
                  </a:lnTo>
                  <a:lnTo>
                    <a:pt x="158657" y="41183"/>
                  </a:lnTo>
                  <a:lnTo>
                    <a:pt x="156149" y="53624"/>
                  </a:lnTo>
                  <a:lnTo>
                    <a:pt x="146577" y="68787"/>
                  </a:lnTo>
                  <a:lnTo>
                    <a:pt x="115545" y="100100"/>
                  </a:lnTo>
                  <a:lnTo>
                    <a:pt x="91309" y="121191"/>
                  </a:lnTo>
                  <a:lnTo>
                    <a:pt x="87753" y="127161"/>
                  </a:lnTo>
                  <a:lnTo>
                    <a:pt x="88982" y="129769"/>
                  </a:lnTo>
                  <a:lnTo>
                    <a:pt x="96154" y="134603"/>
                  </a:lnTo>
                  <a:lnTo>
                    <a:pt x="112431" y="137936"/>
                  </a:lnTo>
                  <a:lnTo>
                    <a:pt x="141444" y="138924"/>
                  </a:lnTo>
                  <a:lnTo>
                    <a:pt x="173890" y="134769"/>
                  </a:lnTo>
                  <a:lnTo>
                    <a:pt x="209006" y="132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67"/>
            <p:cNvSpPr/>
            <p:nvPr/>
          </p:nvSpPr>
          <p:spPr>
            <a:xfrm>
              <a:off x="4800600" y="1384663"/>
              <a:ext cx="25820" cy="195944"/>
            </a:xfrm>
            <a:custGeom>
              <a:avLst/>
              <a:gdLst/>
              <a:ahLst/>
              <a:cxnLst/>
              <a:rect l="0" t="0" r="0" b="0"/>
              <a:pathLst>
                <a:path w="25820" h="195944">
                  <a:moveTo>
                    <a:pt x="0" y="0"/>
                  </a:moveTo>
                  <a:lnTo>
                    <a:pt x="12274" y="5169"/>
                  </a:lnTo>
                  <a:lnTo>
                    <a:pt x="14714" y="5623"/>
                  </a:lnTo>
                  <a:lnTo>
                    <a:pt x="16341" y="8103"/>
                  </a:lnTo>
                  <a:lnTo>
                    <a:pt x="20887" y="33532"/>
                  </a:lnTo>
                  <a:lnTo>
                    <a:pt x="24574" y="63638"/>
                  </a:lnTo>
                  <a:lnTo>
                    <a:pt x="25436" y="84164"/>
                  </a:lnTo>
                  <a:lnTo>
                    <a:pt x="25819" y="110219"/>
                  </a:lnTo>
                  <a:lnTo>
                    <a:pt x="22568" y="139579"/>
                  </a:lnTo>
                  <a:lnTo>
                    <a:pt x="19594" y="195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68"/>
            <p:cNvSpPr/>
            <p:nvPr/>
          </p:nvSpPr>
          <p:spPr>
            <a:xfrm>
              <a:off x="4696097" y="1495697"/>
              <a:ext cx="222069" cy="6497"/>
            </a:xfrm>
            <a:custGeom>
              <a:avLst/>
              <a:gdLst/>
              <a:ahLst/>
              <a:cxnLst/>
              <a:rect l="0" t="0" r="0" b="0"/>
              <a:pathLst>
                <a:path w="222069" h="6497">
                  <a:moveTo>
                    <a:pt x="0" y="0"/>
                  </a:moveTo>
                  <a:lnTo>
                    <a:pt x="6666" y="726"/>
                  </a:lnTo>
                  <a:lnTo>
                    <a:pt x="37002" y="5624"/>
                  </a:lnTo>
                  <a:lnTo>
                    <a:pt x="65070" y="6262"/>
                  </a:lnTo>
                  <a:lnTo>
                    <a:pt x="96367" y="6452"/>
                  </a:lnTo>
                  <a:lnTo>
                    <a:pt x="119756" y="6496"/>
                  </a:lnTo>
                  <a:lnTo>
                    <a:pt x="143213" y="5790"/>
                  </a:lnTo>
                  <a:lnTo>
                    <a:pt x="172740" y="2038"/>
                  </a:lnTo>
                  <a:lnTo>
                    <a:pt x="2220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69"/>
            <p:cNvSpPr/>
            <p:nvPr/>
          </p:nvSpPr>
          <p:spPr>
            <a:xfrm>
              <a:off x="5104109" y="1293223"/>
              <a:ext cx="201056" cy="311648"/>
            </a:xfrm>
            <a:custGeom>
              <a:avLst/>
              <a:gdLst/>
              <a:ahLst/>
              <a:cxnLst/>
              <a:rect l="0" t="0" r="0" b="0"/>
              <a:pathLst>
                <a:path w="201056" h="311648">
                  <a:moveTo>
                    <a:pt x="3468" y="0"/>
                  </a:moveTo>
                  <a:lnTo>
                    <a:pt x="0" y="3467"/>
                  </a:lnTo>
                  <a:lnTo>
                    <a:pt x="2030" y="31272"/>
                  </a:lnTo>
                  <a:lnTo>
                    <a:pt x="3767" y="56840"/>
                  </a:lnTo>
                  <a:lnTo>
                    <a:pt x="8556" y="83527"/>
                  </a:lnTo>
                  <a:lnTo>
                    <a:pt x="13845" y="114092"/>
                  </a:lnTo>
                  <a:lnTo>
                    <a:pt x="15735" y="145404"/>
                  </a:lnTo>
                  <a:lnTo>
                    <a:pt x="16295" y="173389"/>
                  </a:lnTo>
                  <a:lnTo>
                    <a:pt x="16461" y="200065"/>
                  </a:lnTo>
                  <a:lnTo>
                    <a:pt x="18452" y="231215"/>
                  </a:lnTo>
                  <a:lnTo>
                    <a:pt x="22152" y="258709"/>
                  </a:lnTo>
                  <a:lnTo>
                    <a:pt x="20722" y="269317"/>
                  </a:lnTo>
                  <a:lnTo>
                    <a:pt x="17359" y="282040"/>
                  </a:lnTo>
                  <a:lnTo>
                    <a:pt x="16357" y="281644"/>
                  </a:lnTo>
                  <a:lnTo>
                    <a:pt x="13309" y="275398"/>
                  </a:lnTo>
                  <a:lnTo>
                    <a:pt x="10653" y="257411"/>
                  </a:lnTo>
                  <a:lnTo>
                    <a:pt x="12064" y="229345"/>
                  </a:lnTo>
                  <a:lnTo>
                    <a:pt x="19078" y="209226"/>
                  </a:lnTo>
                  <a:lnTo>
                    <a:pt x="37918" y="182924"/>
                  </a:lnTo>
                  <a:lnTo>
                    <a:pt x="56251" y="170233"/>
                  </a:lnTo>
                  <a:lnTo>
                    <a:pt x="82406" y="165344"/>
                  </a:lnTo>
                  <a:lnTo>
                    <a:pt x="109669" y="167363"/>
                  </a:lnTo>
                  <a:lnTo>
                    <a:pt x="136132" y="172557"/>
                  </a:lnTo>
                  <a:lnTo>
                    <a:pt x="158890" y="182160"/>
                  </a:lnTo>
                  <a:lnTo>
                    <a:pt x="179421" y="197665"/>
                  </a:lnTo>
                  <a:lnTo>
                    <a:pt x="195436" y="221683"/>
                  </a:lnTo>
                  <a:lnTo>
                    <a:pt x="200789" y="231815"/>
                  </a:lnTo>
                  <a:lnTo>
                    <a:pt x="201055" y="237275"/>
                  </a:lnTo>
                  <a:lnTo>
                    <a:pt x="197481" y="249147"/>
                  </a:lnTo>
                  <a:lnTo>
                    <a:pt x="187308" y="268070"/>
                  </a:lnTo>
                  <a:lnTo>
                    <a:pt x="171634" y="283999"/>
                  </a:lnTo>
                  <a:lnTo>
                    <a:pt x="141619" y="301659"/>
                  </a:lnTo>
                  <a:lnTo>
                    <a:pt x="115602" y="309675"/>
                  </a:lnTo>
                  <a:lnTo>
                    <a:pt x="85961" y="311647"/>
                  </a:lnTo>
                  <a:lnTo>
                    <a:pt x="58471" y="307957"/>
                  </a:lnTo>
                  <a:lnTo>
                    <a:pt x="40735" y="304268"/>
                  </a:lnTo>
                  <a:lnTo>
                    <a:pt x="3468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70"/>
            <p:cNvSpPr/>
            <p:nvPr/>
          </p:nvSpPr>
          <p:spPr>
            <a:xfrm>
              <a:off x="5401492" y="1262502"/>
              <a:ext cx="156755" cy="128693"/>
            </a:xfrm>
            <a:custGeom>
              <a:avLst/>
              <a:gdLst/>
              <a:ahLst/>
              <a:cxnLst/>
              <a:rect l="0" t="0" r="0" b="0"/>
              <a:pathLst>
                <a:path w="156755" h="128693">
                  <a:moveTo>
                    <a:pt x="0" y="11126"/>
                  </a:moveTo>
                  <a:lnTo>
                    <a:pt x="3466" y="11126"/>
                  </a:lnTo>
                  <a:lnTo>
                    <a:pt x="23020" y="2149"/>
                  </a:lnTo>
                  <a:lnTo>
                    <a:pt x="49476" y="0"/>
                  </a:lnTo>
                  <a:lnTo>
                    <a:pt x="73845" y="3637"/>
                  </a:lnTo>
                  <a:lnTo>
                    <a:pt x="83136" y="7314"/>
                  </a:lnTo>
                  <a:lnTo>
                    <a:pt x="95914" y="16932"/>
                  </a:lnTo>
                  <a:lnTo>
                    <a:pt x="100685" y="26769"/>
                  </a:lnTo>
                  <a:lnTo>
                    <a:pt x="101958" y="32441"/>
                  </a:lnTo>
                  <a:lnTo>
                    <a:pt x="101355" y="37673"/>
                  </a:lnTo>
                  <a:lnTo>
                    <a:pt x="86097" y="64437"/>
                  </a:lnTo>
                  <a:lnTo>
                    <a:pt x="76002" y="73041"/>
                  </a:lnTo>
                  <a:lnTo>
                    <a:pt x="46132" y="91367"/>
                  </a:lnTo>
                  <a:lnTo>
                    <a:pt x="25579" y="104416"/>
                  </a:lnTo>
                  <a:lnTo>
                    <a:pt x="25035" y="107428"/>
                  </a:lnTo>
                  <a:lnTo>
                    <a:pt x="28302" y="114645"/>
                  </a:lnTo>
                  <a:lnTo>
                    <a:pt x="40398" y="120756"/>
                  </a:lnTo>
                  <a:lnTo>
                    <a:pt x="65672" y="126341"/>
                  </a:lnTo>
                  <a:lnTo>
                    <a:pt x="96751" y="128228"/>
                  </a:lnTo>
                  <a:lnTo>
                    <a:pt x="128344" y="128601"/>
                  </a:lnTo>
                  <a:lnTo>
                    <a:pt x="156754" y="128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71"/>
            <p:cNvSpPr/>
            <p:nvPr/>
          </p:nvSpPr>
          <p:spPr>
            <a:xfrm>
              <a:off x="5669280" y="1423851"/>
              <a:ext cx="84909" cy="1"/>
            </a:xfrm>
            <a:custGeom>
              <a:avLst/>
              <a:gdLst/>
              <a:ahLst/>
              <a:cxnLst/>
              <a:rect l="0" t="0" r="0" b="0"/>
              <a:pathLst>
                <a:path w="84909" h="1">
                  <a:moveTo>
                    <a:pt x="0" y="0"/>
                  </a:moveTo>
                  <a:lnTo>
                    <a:pt x="25346" y="0"/>
                  </a:lnTo>
                  <a:lnTo>
                    <a:pt x="84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72"/>
            <p:cNvSpPr/>
            <p:nvPr/>
          </p:nvSpPr>
          <p:spPr>
            <a:xfrm>
              <a:off x="5636623" y="1482634"/>
              <a:ext cx="156755" cy="18688"/>
            </a:xfrm>
            <a:custGeom>
              <a:avLst/>
              <a:gdLst/>
              <a:ahLst/>
              <a:cxnLst/>
              <a:rect l="0" t="0" r="0" b="0"/>
              <a:pathLst>
                <a:path w="156755" h="18688">
                  <a:moveTo>
                    <a:pt x="0" y="13063"/>
                  </a:moveTo>
                  <a:lnTo>
                    <a:pt x="12910" y="14998"/>
                  </a:lnTo>
                  <a:lnTo>
                    <a:pt x="42626" y="18687"/>
                  </a:lnTo>
                  <a:lnTo>
                    <a:pt x="67865" y="15858"/>
                  </a:lnTo>
                  <a:lnTo>
                    <a:pt x="97195" y="10424"/>
                  </a:lnTo>
                  <a:lnTo>
                    <a:pt x="1567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73"/>
            <p:cNvSpPr/>
            <p:nvPr/>
          </p:nvSpPr>
          <p:spPr>
            <a:xfrm>
              <a:off x="5914220" y="1365069"/>
              <a:ext cx="186135" cy="182881"/>
            </a:xfrm>
            <a:custGeom>
              <a:avLst/>
              <a:gdLst/>
              <a:ahLst/>
              <a:cxnLst/>
              <a:rect l="0" t="0" r="0" b="0"/>
              <a:pathLst>
                <a:path w="186135" h="182881">
                  <a:moveTo>
                    <a:pt x="146945" y="0"/>
                  </a:moveTo>
                  <a:lnTo>
                    <a:pt x="140012" y="0"/>
                  </a:lnTo>
                  <a:lnTo>
                    <a:pt x="134671" y="1935"/>
                  </a:lnTo>
                  <a:lnTo>
                    <a:pt x="106679" y="15168"/>
                  </a:lnTo>
                  <a:lnTo>
                    <a:pt x="74484" y="30895"/>
                  </a:lnTo>
                  <a:lnTo>
                    <a:pt x="42885" y="53193"/>
                  </a:lnTo>
                  <a:lnTo>
                    <a:pt x="13314" y="78563"/>
                  </a:lnTo>
                  <a:lnTo>
                    <a:pt x="4096" y="91522"/>
                  </a:lnTo>
                  <a:lnTo>
                    <a:pt x="0" y="104539"/>
                  </a:lnTo>
                  <a:lnTo>
                    <a:pt x="1162" y="124108"/>
                  </a:lnTo>
                  <a:lnTo>
                    <a:pt x="9568" y="143694"/>
                  </a:lnTo>
                  <a:lnTo>
                    <a:pt x="21058" y="154820"/>
                  </a:lnTo>
                  <a:lnTo>
                    <a:pt x="36567" y="163877"/>
                  </a:lnTo>
                  <a:lnTo>
                    <a:pt x="65698" y="173056"/>
                  </a:lnTo>
                  <a:lnTo>
                    <a:pt x="98036" y="179646"/>
                  </a:lnTo>
                  <a:lnTo>
                    <a:pt x="122305" y="181443"/>
                  </a:lnTo>
                  <a:lnTo>
                    <a:pt x="186134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74"/>
            <p:cNvSpPr/>
            <p:nvPr/>
          </p:nvSpPr>
          <p:spPr>
            <a:xfrm>
              <a:off x="6198326" y="1228092"/>
              <a:ext cx="235132" cy="123861"/>
            </a:xfrm>
            <a:custGeom>
              <a:avLst/>
              <a:gdLst/>
              <a:ahLst/>
              <a:cxnLst/>
              <a:rect l="0" t="0" r="0" b="0"/>
              <a:pathLst>
                <a:path w="235132" h="123861">
                  <a:moveTo>
                    <a:pt x="0" y="19411"/>
                  </a:moveTo>
                  <a:lnTo>
                    <a:pt x="32050" y="6853"/>
                  </a:lnTo>
                  <a:lnTo>
                    <a:pt x="56668" y="1901"/>
                  </a:lnTo>
                  <a:lnTo>
                    <a:pt x="84685" y="434"/>
                  </a:lnTo>
                  <a:lnTo>
                    <a:pt x="112500" y="0"/>
                  </a:lnTo>
                  <a:lnTo>
                    <a:pt x="142690" y="5067"/>
                  </a:lnTo>
                  <a:lnTo>
                    <a:pt x="161537" y="11694"/>
                  </a:lnTo>
                  <a:lnTo>
                    <a:pt x="169282" y="18642"/>
                  </a:lnTo>
                  <a:lnTo>
                    <a:pt x="170912" y="23253"/>
                  </a:lnTo>
                  <a:lnTo>
                    <a:pt x="170787" y="34181"/>
                  </a:lnTo>
                  <a:lnTo>
                    <a:pt x="167561" y="39418"/>
                  </a:lnTo>
                  <a:lnTo>
                    <a:pt x="137006" y="62721"/>
                  </a:lnTo>
                  <a:lnTo>
                    <a:pt x="106515" y="75836"/>
                  </a:lnTo>
                  <a:lnTo>
                    <a:pt x="79045" y="92406"/>
                  </a:lnTo>
                  <a:lnTo>
                    <a:pt x="75046" y="99267"/>
                  </a:lnTo>
                  <a:lnTo>
                    <a:pt x="73979" y="103128"/>
                  </a:lnTo>
                  <a:lnTo>
                    <a:pt x="73993" y="106428"/>
                  </a:lnTo>
                  <a:lnTo>
                    <a:pt x="75945" y="112030"/>
                  </a:lnTo>
                  <a:lnTo>
                    <a:pt x="83101" y="116939"/>
                  </a:lnTo>
                  <a:lnTo>
                    <a:pt x="93540" y="120814"/>
                  </a:lnTo>
                  <a:lnTo>
                    <a:pt x="125721" y="123301"/>
                  </a:lnTo>
                  <a:lnTo>
                    <a:pt x="157961" y="123732"/>
                  </a:lnTo>
                  <a:lnTo>
                    <a:pt x="187107" y="123860"/>
                  </a:lnTo>
                  <a:lnTo>
                    <a:pt x="235131" y="117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" name="SMARTInkShape-Group56"/>
          <p:cNvGrpSpPr/>
          <p:nvPr/>
        </p:nvGrpSpPr>
        <p:grpSpPr>
          <a:xfrm>
            <a:off x="3474215" y="2135777"/>
            <a:ext cx="921437" cy="326572"/>
            <a:chOff x="3474215" y="2135777"/>
            <a:chExt cx="921437" cy="326572"/>
          </a:xfrm>
        </p:grpSpPr>
        <p:sp>
          <p:nvSpPr>
            <p:cNvPr id="39" name="SMARTInkShape-275"/>
            <p:cNvSpPr/>
            <p:nvPr/>
          </p:nvSpPr>
          <p:spPr>
            <a:xfrm>
              <a:off x="3474215" y="2198468"/>
              <a:ext cx="274274" cy="256908"/>
            </a:xfrm>
            <a:custGeom>
              <a:avLst/>
              <a:gdLst/>
              <a:ahLst/>
              <a:cxnLst/>
              <a:rect l="0" t="0" r="0" b="0"/>
              <a:pathLst>
                <a:path w="274274" h="256908">
                  <a:moveTo>
                    <a:pt x="137665" y="15686"/>
                  </a:moveTo>
                  <a:lnTo>
                    <a:pt x="137665" y="24777"/>
                  </a:lnTo>
                  <a:lnTo>
                    <a:pt x="123455" y="56645"/>
                  </a:lnTo>
                  <a:lnTo>
                    <a:pt x="106958" y="86592"/>
                  </a:lnTo>
                  <a:lnTo>
                    <a:pt x="89723" y="117961"/>
                  </a:lnTo>
                  <a:lnTo>
                    <a:pt x="72342" y="145875"/>
                  </a:lnTo>
                  <a:lnTo>
                    <a:pt x="54932" y="172354"/>
                  </a:lnTo>
                  <a:lnTo>
                    <a:pt x="37516" y="198549"/>
                  </a:lnTo>
                  <a:lnTo>
                    <a:pt x="23970" y="220818"/>
                  </a:lnTo>
                  <a:lnTo>
                    <a:pt x="20326" y="236238"/>
                  </a:lnTo>
                  <a:lnTo>
                    <a:pt x="20166" y="230371"/>
                  </a:lnTo>
                  <a:lnTo>
                    <a:pt x="29816" y="204956"/>
                  </a:lnTo>
                  <a:lnTo>
                    <a:pt x="41398" y="173918"/>
                  </a:lnTo>
                  <a:lnTo>
                    <a:pt x="53980" y="143139"/>
                  </a:lnTo>
                  <a:lnTo>
                    <a:pt x="61183" y="117716"/>
                  </a:lnTo>
                  <a:lnTo>
                    <a:pt x="71380" y="91799"/>
                  </a:lnTo>
                  <a:lnTo>
                    <a:pt x="83340" y="62249"/>
                  </a:lnTo>
                  <a:lnTo>
                    <a:pt x="99663" y="32328"/>
                  </a:lnTo>
                  <a:lnTo>
                    <a:pt x="120861" y="865"/>
                  </a:lnTo>
                  <a:lnTo>
                    <a:pt x="122834" y="0"/>
                  </a:lnTo>
                  <a:lnTo>
                    <a:pt x="124875" y="148"/>
                  </a:lnTo>
                  <a:lnTo>
                    <a:pt x="129077" y="2249"/>
                  </a:lnTo>
                  <a:lnTo>
                    <a:pt x="139858" y="11569"/>
                  </a:lnTo>
                  <a:lnTo>
                    <a:pt x="153768" y="36456"/>
                  </a:lnTo>
                  <a:lnTo>
                    <a:pt x="165498" y="63770"/>
                  </a:lnTo>
                  <a:lnTo>
                    <a:pt x="176330" y="93240"/>
                  </a:lnTo>
                  <a:lnTo>
                    <a:pt x="188926" y="120027"/>
                  </a:lnTo>
                  <a:lnTo>
                    <a:pt x="200902" y="147008"/>
                  </a:lnTo>
                  <a:lnTo>
                    <a:pt x="216492" y="175668"/>
                  </a:lnTo>
                  <a:lnTo>
                    <a:pt x="237147" y="204797"/>
                  </a:lnTo>
                  <a:lnTo>
                    <a:pt x="261781" y="236946"/>
                  </a:lnTo>
                  <a:lnTo>
                    <a:pt x="270637" y="247111"/>
                  </a:lnTo>
                  <a:lnTo>
                    <a:pt x="274273" y="255857"/>
                  </a:lnTo>
                  <a:lnTo>
                    <a:pt x="273731" y="256354"/>
                  </a:lnTo>
                  <a:lnTo>
                    <a:pt x="271194" y="256907"/>
                  </a:lnTo>
                  <a:lnTo>
                    <a:pt x="246558" y="252773"/>
                  </a:lnTo>
                  <a:lnTo>
                    <a:pt x="214923" y="250671"/>
                  </a:lnTo>
                  <a:lnTo>
                    <a:pt x="186520" y="245775"/>
                  </a:lnTo>
                  <a:lnTo>
                    <a:pt x="158995" y="240454"/>
                  </a:lnTo>
                  <a:lnTo>
                    <a:pt x="128906" y="238555"/>
                  </a:lnTo>
                  <a:lnTo>
                    <a:pt x="101283" y="238717"/>
                  </a:lnTo>
                  <a:lnTo>
                    <a:pt x="74715" y="242314"/>
                  </a:lnTo>
                  <a:lnTo>
                    <a:pt x="49184" y="244428"/>
                  </a:lnTo>
                  <a:lnTo>
                    <a:pt x="17425" y="249833"/>
                  </a:lnTo>
                  <a:lnTo>
                    <a:pt x="0" y="250688"/>
                  </a:lnTo>
                  <a:lnTo>
                    <a:pt x="169" y="250731"/>
                  </a:lnTo>
                  <a:lnTo>
                    <a:pt x="26945" y="252741"/>
                  </a:lnTo>
                  <a:lnTo>
                    <a:pt x="56285" y="256439"/>
                  </a:lnTo>
                  <a:lnTo>
                    <a:pt x="81460" y="253612"/>
                  </a:lnTo>
                  <a:lnTo>
                    <a:pt x="107304" y="251645"/>
                  </a:lnTo>
                  <a:lnTo>
                    <a:pt x="136813" y="251063"/>
                  </a:lnTo>
                  <a:lnTo>
                    <a:pt x="165070" y="250890"/>
                  </a:lnTo>
                  <a:lnTo>
                    <a:pt x="183385" y="250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276"/>
            <p:cNvSpPr/>
            <p:nvPr/>
          </p:nvSpPr>
          <p:spPr>
            <a:xfrm>
              <a:off x="3822058" y="2280522"/>
              <a:ext cx="165877" cy="173732"/>
            </a:xfrm>
            <a:custGeom>
              <a:avLst/>
              <a:gdLst/>
              <a:ahLst/>
              <a:cxnLst/>
              <a:rect l="0" t="0" r="0" b="0"/>
              <a:pathLst>
                <a:path w="165877" h="173732">
                  <a:moveTo>
                    <a:pt x="162113" y="70792"/>
                  </a:moveTo>
                  <a:lnTo>
                    <a:pt x="162839" y="59638"/>
                  </a:lnTo>
                  <a:lnTo>
                    <a:pt x="165876" y="42571"/>
                  </a:lnTo>
                  <a:lnTo>
                    <a:pt x="164270" y="27528"/>
                  </a:lnTo>
                  <a:lnTo>
                    <a:pt x="161374" y="21629"/>
                  </a:lnTo>
                  <a:lnTo>
                    <a:pt x="152350" y="13140"/>
                  </a:lnTo>
                  <a:lnTo>
                    <a:pt x="135030" y="4281"/>
                  </a:lnTo>
                  <a:lnTo>
                    <a:pt x="109673" y="0"/>
                  </a:lnTo>
                  <a:lnTo>
                    <a:pt x="83699" y="1090"/>
                  </a:lnTo>
                  <a:lnTo>
                    <a:pt x="54136" y="8079"/>
                  </a:lnTo>
                  <a:lnTo>
                    <a:pt x="41310" y="16068"/>
                  </a:lnTo>
                  <a:lnTo>
                    <a:pt x="16679" y="41438"/>
                  </a:lnTo>
                  <a:lnTo>
                    <a:pt x="4762" y="62982"/>
                  </a:lnTo>
                  <a:lnTo>
                    <a:pt x="0" y="90134"/>
                  </a:lnTo>
                  <a:lnTo>
                    <a:pt x="800" y="104788"/>
                  </a:lnTo>
                  <a:lnTo>
                    <a:pt x="10137" y="131988"/>
                  </a:lnTo>
                  <a:lnTo>
                    <a:pt x="25643" y="153029"/>
                  </a:lnTo>
                  <a:lnTo>
                    <a:pt x="35178" y="161287"/>
                  </a:lnTo>
                  <a:lnTo>
                    <a:pt x="55641" y="170016"/>
                  </a:lnTo>
                  <a:lnTo>
                    <a:pt x="87022" y="173731"/>
                  </a:lnTo>
                  <a:lnTo>
                    <a:pt x="113497" y="171364"/>
                  </a:lnTo>
                  <a:lnTo>
                    <a:pt x="149050" y="155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277"/>
            <p:cNvSpPr/>
            <p:nvPr/>
          </p:nvSpPr>
          <p:spPr>
            <a:xfrm>
              <a:off x="3972439" y="2135777"/>
              <a:ext cx="56545" cy="326572"/>
            </a:xfrm>
            <a:custGeom>
              <a:avLst/>
              <a:gdLst/>
              <a:ahLst/>
              <a:cxnLst/>
              <a:rect l="0" t="0" r="0" b="0"/>
              <a:pathLst>
                <a:path w="56545" h="326572">
                  <a:moveTo>
                    <a:pt x="5201" y="0"/>
                  </a:moveTo>
                  <a:lnTo>
                    <a:pt x="1734" y="3468"/>
                  </a:lnTo>
                  <a:lnTo>
                    <a:pt x="32" y="9040"/>
                  </a:lnTo>
                  <a:lnTo>
                    <a:pt x="0" y="17081"/>
                  </a:lnTo>
                  <a:lnTo>
                    <a:pt x="4373" y="46249"/>
                  </a:lnTo>
                  <a:lnTo>
                    <a:pt x="4956" y="72405"/>
                  </a:lnTo>
                  <a:lnTo>
                    <a:pt x="8595" y="99669"/>
                  </a:lnTo>
                  <a:lnTo>
                    <a:pt x="10803" y="129599"/>
                  </a:lnTo>
                  <a:lnTo>
                    <a:pt x="11457" y="161449"/>
                  </a:lnTo>
                  <a:lnTo>
                    <a:pt x="11651" y="190399"/>
                  </a:lnTo>
                  <a:lnTo>
                    <a:pt x="11709" y="220830"/>
                  </a:lnTo>
                  <a:lnTo>
                    <a:pt x="16942" y="252465"/>
                  </a:lnTo>
                  <a:lnTo>
                    <a:pt x="27085" y="281557"/>
                  </a:lnTo>
                  <a:lnTo>
                    <a:pt x="41493" y="312583"/>
                  </a:lnTo>
                  <a:lnTo>
                    <a:pt x="44257" y="318556"/>
                  </a:lnTo>
                  <a:lnTo>
                    <a:pt x="47476" y="322526"/>
                  </a:lnTo>
                  <a:lnTo>
                    <a:pt x="48624" y="323148"/>
                  </a:lnTo>
                  <a:lnTo>
                    <a:pt x="49390" y="322838"/>
                  </a:lnTo>
                  <a:lnTo>
                    <a:pt x="50618" y="320593"/>
                  </a:lnTo>
                  <a:lnTo>
                    <a:pt x="45271" y="325712"/>
                  </a:lnTo>
                  <a:lnTo>
                    <a:pt x="44977" y="325273"/>
                  </a:lnTo>
                  <a:lnTo>
                    <a:pt x="44467" y="320873"/>
                  </a:lnTo>
                  <a:lnTo>
                    <a:pt x="50921" y="326571"/>
                  </a:lnTo>
                  <a:lnTo>
                    <a:pt x="56544" y="326571"/>
                  </a:lnTo>
                  <a:lnTo>
                    <a:pt x="51749" y="326571"/>
                  </a:lnTo>
                  <a:lnTo>
                    <a:pt x="51289" y="324636"/>
                  </a:lnTo>
                  <a:lnTo>
                    <a:pt x="50921" y="313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278"/>
            <p:cNvSpPr/>
            <p:nvPr/>
          </p:nvSpPr>
          <p:spPr>
            <a:xfrm>
              <a:off x="4206240" y="2246812"/>
              <a:ext cx="189412" cy="1"/>
            </a:xfrm>
            <a:custGeom>
              <a:avLst/>
              <a:gdLst/>
              <a:ahLst/>
              <a:cxnLst/>
              <a:rect l="0" t="0" r="0" b="0"/>
              <a:pathLst>
                <a:path w="189412" h="1">
                  <a:moveTo>
                    <a:pt x="0" y="0"/>
                  </a:moveTo>
                  <a:lnTo>
                    <a:pt x="25185" y="0"/>
                  </a:lnTo>
                  <a:lnTo>
                    <a:pt x="51972" y="0"/>
                  </a:lnTo>
                  <a:lnTo>
                    <a:pt x="78294" y="0"/>
                  </a:lnTo>
                  <a:lnTo>
                    <a:pt x="109728" y="0"/>
                  </a:lnTo>
                  <a:lnTo>
                    <a:pt x="140643" y="0"/>
                  </a:lnTo>
                  <a:lnTo>
                    <a:pt x="18941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279"/>
            <p:cNvSpPr/>
            <p:nvPr/>
          </p:nvSpPr>
          <p:spPr>
            <a:xfrm>
              <a:off x="4215836" y="2279469"/>
              <a:ext cx="138997" cy="18687"/>
            </a:xfrm>
            <a:custGeom>
              <a:avLst/>
              <a:gdLst/>
              <a:ahLst/>
              <a:cxnLst/>
              <a:rect l="0" t="0" r="0" b="0"/>
              <a:pathLst>
                <a:path w="138997" h="18687">
                  <a:moveTo>
                    <a:pt x="3467" y="13062"/>
                  </a:moveTo>
                  <a:lnTo>
                    <a:pt x="0" y="13062"/>
                  </a:lnTo>
                  <a:lnTo>
                    <a:pt x="4778" y="13062"/>
                  </a:lnTo>
                  <a:lnTo>
                    <a:pt x="9613" y="14998"/>
                  </a:lnTo>
                  <a:lnTo>
                    <a:pt x="11919" y="16530"/>
                  </a:lnTo>
                  <a:lnTo>
                    <a:pt x="29033" y="18686"/>
                  </a:lnTo>
                  <a:lnTo>
                    <a:pt x="55955" y="15858"/>
                  </a:lnTo>
                  <a:lnTo>
                    <a:pt x="87132" y="12889"/>
                  </a:lnTo>
                  <a:lnTo>
                    <a:pt x="117751" y="7185"/>
                  </a:lnTo>
                  <a:lnTo>
                    <a:pt x="135123" y="6617"/>
                  </a:lnTo>
                  <a:lnTo>
                    <a:pt x="136958" y="5863"/>
                  </a:lnTo>
                  <a:lnTo>
                    <a:pt x="138180" y="4634"/>
                  </a:lnTo>
                  <a:lnTo>
                    <a:pt x="138996" y="3089"/>
                  </a:lnTo>
                  <a:lnTo>
                    <a:pt x="138813" y="2059"/>
                  </a:lnTo>
                  <a:lnTo>
                    <a:pt x="137966" y="1373"/>
                  </a:lnTo>
                  <a:lnTo>
                    <a:pt x="1340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6" name="SMARTInkShape-Group57"/>
          <p:cNvGrpSpPr/>
          <p:nvPr/>
        </p:nvGrpSpPr>
        <p:grpSpPr>
          <a:xfrm>
            <a:off x="4926759" y="1980460"/>
            <a:ext cx="2715014" cy="429638"/>
            <a:chOff x="4926759" y="1980460"/>
            <a:chExt cx="2715014" cy="429638"/>
          </a:xfrm>
        </p:grpSpPr>
        <p:sp>
          <p:nvSpPr>
            <p:cNvPr id="45" name="SMARTInkShape-280"/>
            <p:cNvSpPr/>
            <p:nvPr/>
          </p:nvSpPr>
          <p:spPr>
            <a:xfrm>
              <a:off x="4926759" y="2135777"/>
              <a:ext cx="231328" cy="274321"/>
            </a:xfrm>
            <a:custGeom>
              <a:avLst/>
              <a:gdLst/>
              <a:ahLst/>
              <a:cxnLst/>
              <a:rect l="0" t="0" r="0" b="0"/>
              <a:pathLst>
                <a:path w="231328" h="274321">
                  <a:moveTo>
                    <a:pt x="154692" y="0"/>
                  </a:moveTo>
                  <a:lnTo>
                    <a:pt x="151224" y="0"/>
                  </a:lnTo>
                  <a:lnTo>
                    <a:pt x="127250" y="26484"/>
                  </a:lnTo>
                  <a:lnTo>
                    <a:pt x="102181" y="52323"/>
                  </a:lnTo>
                  <a:lnTo>
                    <a:pt x="71775" y="84331"/>
                  </a:lnTo>
                  <a:lnTo>
                    <a:pt x="50779" y="113605"/>
                  </a:lnTo>
                  <a:lnTo>
                    <a:pt x="30770" y="140986"/>
                  </a:lnTo>
                  <a:lnTo>
                    <a:pt x="12504" y="167483"/>
                  </a:lnTo>
                  <a:lnTo>
                    <a:pt x="2576" y="192994"/>
                  </a:lnTo>
                  <a:lnTo>
                    <a:pt x="0" y="207695"/>
                  </a:lnTo>
                  <a:lnTo>
                    <a:pt x="5483" y="235146"/>
                  </a:lnTo>
                  <a:lnTo>
                    <a:pt x="14355" y="247959"/>
                  </a:lnTo>
                  <a:lnTo>
                    <a:pt x="26280" y="256073"/>
                  </a:lnTo>
                  <a:lnTo>
                    <a:pt x="50040" y="263995"/>
                  </a:lnTo>
                  <a:lnTo>
                    <a:pt x="79013" y="265939"/>
                  </a:lnTo>
                  <a:lnTo>
                    <a:pt x="107030" y="262241"/>
                  </a:lnTo>
                  <a:lnTo>
                    <a:pt x="137264" y="255824"/>
                  </a:lnTo>
                  <a:lnTo>
                    <a:pt x="164929" y="245052"/>
                  </a:lnTo>
                  <a:lnTo>
                    <a:pt x="196414" y="228410"/>
                  </a:lnTo>
                  <a:lnTo>
                    <a:pt x="220931" y="206803"/>
                  </a:lnTo>
                  <a:lnTo>
                    <a:pt x="227191" y="198109"/>
                  </a:lnTo>
                  <a:lnTo>
                    <a:pt x="230456" y="189406"/>
                  </a:lnTo>
                  <a:lnTo>
                    <a:pt x="231327" y="185054"/>
                  </a:lnTo>
                  <a:lnTo>
                    <a:pt x="229005" y="182152"/>
                  </a:lnTo>
                  <a:lnTo>
                    <a:pt x="218685" y="178928"/>
                  </a:lnTo>
                  <a:lnTo>
                    <a:pt x="200020" y="180580"/>
                  </a:lnTo>
                  <a:lnTo>
                    <a:pt x="169721" y="187640"/>
                  </a:lnTo>
                  <a:lnTo>
                    <a:pt x="140082" y="197958"/>
                  </a:lnTo>
                  <a:lnTo>
                    <a:pt x="116981" y="211538"/>
                  </a:lnTo>
                  <a:lnTo>
                    <a:pt x="88981" y="236782"/>
                  </a:lnTo>
                  <a:lnTo>
                    <a:pt x="82428" y="245783"/>
                  </a:lnTo>
                  <a:lnTo>
                    <a:pt x="79032" y="254621"/>
                  </a:lnTo>
                  <a:lnTo>
                    <a:pt x="78127" y="259011"/>
                  </a:lnTo>
                  <a:lnTo>
                    <a:pt x="78974" y="262662"/>
                  </a:lnTo>
                  <a:lnTo>
                    <a:pt x="89378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281"/>
            <p:cNvSpPr/>
            <p:nvPr/>
          </p:nvSpPr>
          <p:spPr>
            <a:xfrm>
              <a:off x="5229960" y="2165095"/>
              <a:ext cx="201896" cy="209410"/>
            </a:xfrm>
            <a:custGeom>
              <a:avLst/>
              <a:gdLst/>
              <a:ahLst/>
              <a:cxnLst/>
              <a:rect l="0" t="0" r="0" b="0"/>
              <a:pathLst>
                <a:path w="201896" h="209410">
                  <a:moveTo>
                    <a:pt x="99686" y="3339"/>
                  </a:moveTo>
                  <a:lnTo>
                    <a:pt x="68050" y="23677"/>
                  </a:lnTo>
                  <a:lnTo>
                    <a:pt x="44666" y="50743"/>
                  </a:lnTo>
                  <a:lnTo>
                    <a:pt x="22697" y="82479"/>
                  </a:lnTo>
                  <a:lnTo>
                    <a:pt x="7633" y="113234"/>
                  </a:lnTo>
                  <a:lnTo>
                    <a:pt x="0" y="133630"/>
                  </a:lnTo>
                  <a:lnTo>
                    <a:pt x="1194" y="152686"/>
                  </a:lnTo>
                  <a:lnTo>
                    <a:pt x="8092" y="180154"/>
                  </a:lnTo>
                  <a:lnTo>
                    <a:pt x="10320" y="186530"/>
                  </a:lnTo>
                  <a:lnTo>
                    <a:pt x="24408" y="197485"/>
                  </a:lnTo>
                  <a:lnTo>
                    <a:pt x="45909" y="205740"/>
                  </a:lnTo>
                  <a:lnTo>
                    <a:pt x="72399" y="209409"/>
                  </a:lnTo>
                  <a:lnTo>
                    <a:pt x="95298" y="209105"/>
                  </a:lnTo>
                  <a:lnTo>
                    <a:pt x="115154" y="205099"/>
                  </a:lnTo>
                  <a:lnTo>
                    <a:pt x="141925" y="190604"/>
                  </a:lnTo>
                  <a:lnTo>
                    <a:pt x="170844" y="166201"/>
                  </a:lnTo>
                  <a:lnTo>
                    <a:pt x="177604" y="159811"/>
                  </a:lnTo>
                  <a:lnTo>
                    <a:pt x="187051" y="143035"/>
                  </a:lnTo>
                  <a:lnTo>
                    <a:pt x="196450" y="115125"/>
                  </a:lnTo>
                  <a:lnTo>
                    <a:pt x="201895" y="86535"/>
                  </a:lnTo>
                  <a:lnTo>
                    <a:pt x="201718" y="67167"/>
                  </a:lnTo>
                  <a:lnTo>
                    <a:pt x="193458" y="44748"/>
                  </a:lnTo>
                  <a:lnTo>
                    <a:pt x="181092" y="28591"/>
                  </a:lnTo>
                  <a:lnTo>
                    <a:pt x="154943" y="9155"/>
                  </a:lnTo>
                  <a:lnTo>
                    <a:pt x="131646" y="0"/>
                  </a:lnTo>
                  <a:lnTo>
                    <a:pt x="86622" y="3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282"/>
            <p:cNvSpPr/>
            <p:nvPr/>
          </p:nvSpPr>
          <p:spPr>
            <a:xfrm>
              <a:off x="5483954" y="2161903"/>
              <a:ext cx="249727" cy="226894"/>
            </a:xfrm>
            <a:custGeom>
              <a:avLst/>
              <a:gdLst/>
              <a:ahLst/>
              <a:cxnLst/>
              <a:rect l="0" t="0" r="0" b="0"/>
              <a:pathLst>
                <a:path w="249727" h="226894">
                  <a:moveTo>
                    <a:pt x="93886" y="13063"/>
                  </a:moveTo>
                  <a:lnTo>
                    <a:pt x="90419" y="13063"/>
                  </a:lnTo>
                  <a:lnTo>
                    <a:pt x="81328" y="19997"/>
                  </a:lnTo>
                  <a:lnTo>
                    <a:pt x="59074" y="46633"/>
                  </a:lnTo>
                  <a:lnTo>
                    <a:pt x="29013" y="79223"/>
                  </a:lnTo>
                  <a:lnTo>
                    <a:pt x="11430" y="111631"/>
                  </a:lnTo>
                  <a:lnTo>
                    <a:pt x="753" y="142519"/>
                  </a:lnTo>
                  <a:lnTo>
                    <a:pt x="0" y="156233"/>
                  </a:lnTo>
                  <a:lnTo>
                    <a:pt x="5430" y="182777"/>
                  </a:lnTo>
                  <a:lnTo>
                    <a:pt x="14861" y="198976"/>
                  </a:lnTo>
                  <a:lnTo>
                    <a:pt x="33782" y="212969"/>
                  </a:lnTo>
                  <a:lnTo>
                    <a:pt x="61241" y="222839"/>
                  </a:lnTo>
                  <a:lnTo>
                    <a:pt x="88890" y="226893"/>
                  </a:lnTo>
                  <a:lnTo>
                    <a:pt x="115467" y="224627"/>
                  </a:lnTo>
                  <a:lnTo>
                    <a:pt x="145194" y="219359"/>
                  </a:lnTo>
                  <a:lnTo>
                    <a:pt x="173516" y="206268"/>
                  </a:lnTo>
                  <a:lnTo>
                    <a:pt x="200292" y="192067"/>
                  </a:lnTo>
                  <a:lnTo>
                    <a:pt x="223143" y="171733"/>
                  </a:lnTo>
                  <a:lnTo>
                    <a:pt x="240235" y="147323"/>
                  </a:lnTo>
                  <a:lnTo>
                    <a:pt x="247557" y="121706"/>
                  </a:lnTo>
                  <a:lnTo>
                    <a:pt x="249726" y="95731"/>
                  </a:lnTo>
                  <a:lnTo>
                    <a:pt x="243435" y="69650"/>
                  </a:lnTo>
                  <a:lnTo>
                    <a:pt x="232378" y="50472"/>
                  </a:lnTo>
                  <a:lnTo>
                    <a:pt x="205210" y="30989"/>
                  </a:lnTo>
                  <a:lnTo>
                    <a:pt x="180412" y="18293"/>
                  </a:lnTo>
                  <a:lnTo>
                    <a:pt x="154680" y="10339"/>
                  </a:lnTo>
                  <a:lnTo>
                    <a:pt x="129397" y="6934"/>
                  </a:lnTo>
                  <a:lnTo>
                    <a:pt x="1004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283"/>
            <p:cNvSpPr/>
            <p:nvPr/>
          </p:nvSpPr>
          <p:spPr>
            <a:xfrm>
              <a:off x="5741126" y="2032264"/>
              <a:ext cx="169818" cy="96983"/>
            </a:xfrm>
            <a:custGeom>
              <a:avLst/>
              <a:gdLst/>
              <a:ahLst/>
              <a:cxnLst/>
              <a:rect l="0" t="0" r="0" b="0"/>
              <a:pathLst>
                <a:path w="169818" h="96983">
                  <a:moveTo>
                    <a:pt x="0" y="25136"/>
                  </a:moveTo>
                  <a:lnTo>
                    <a:pt x="3467" y="18202"/>
                  </a:lnTo>
                  <a:lnTo>
                    <a:pt x="9040" y="12862"/>
                  </a:lnTo>
                  <a:lnTo>
                    <a:pt x="24443" y="3520"/>
                  </a:lnTo>
                  <a:lnTo>
                    <a:pt x="51027" y="347"/>
                  </a:lnTo>
                  <a:lnTo>
                    <a:pt x="78887" y="0"/>
                  </a:lnTo>
                  <a:lnTo>
                    <a:pt x="96671" y="4303"/>
                  </a:lnTo>
                  <a:lnTo>
                    <a:pt x="107907" y="10900"/>
                  </a:lnTo>
                  <a:lnTo>
                    <a:pt x="118654" y="20998"/>
                  </a:lnTo>
                  <a:lnTo>
                    <a:pt x="121679" y="26442"/>
                  </a:lnTo>
                  <a:lnTo>
                    <a:pt x="119151" y="35151"/>
                  </a:lnTo>
                  <a:lnTo>
                    <a:pt x="113191" y="44827"/>
                  </a:lnTo>
                  <a:lnTo>
                    <a:pt x="105703" y="51546"/>
                  </a:lnTo>
                  <a:lnTo>
                    <a:pt x="74845" y="66335"/>
                  </a:lnTo>
                  <a:lnTo>
                    <a:pt x="42345" y="79550"/>
                  </a:lnTo>
                  <a:lnTo>
                    <a:pt x="26828" y="90448"/>
                  </a:lnTo>
                  <a:lnTo>
                    <a:pt x="24416" y="92626"/>
                  </a:lnTo>
                  <a:lnTo>
                    <a:pt x="24987" y="94078"/>
                  </a:lnTo>
                  <a:lnTo>
                    <a:pt x="31425" y="95691"/>
                  </a:lnTo>
                  <a:lnTo>
                    <a:pt x="55475" y="96727"/>
                  </a:lnTo>
                  <a:lnTo>
                    <a:pt x="87073" y="96906"/>
                  </a:lnTo>
                  <a:lnTo>
                    <a:pt x="118287" y="96959"/>
                  </a:lnTo>
                  <a:lnTo>
                    <a:pt x="149054" y="96979"/>
                  </a:lnTo>
                  <a:lnTo>
                    <a:pt x="169817" y="96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284"/>
            <p:cNvSpPr/>
            <p:nvPr/>
          </p:nvSpPr>
          <p:spPr>
            <a:xfrm>
              <a:off x="6146859" y="2148840"/>
              <a:ext cx="18811" cy="189412"/>
            </a:xfrm>
            <a:custGeom>
              <a:avLst/>
              <a:gdLst/>
              <a:ahLst/>
              <a:cxnLst/>
              <a:rect l="0" t="0" r="0" b="0"/>
              <a:pathLst>
                <a:path w="18811" h="189412">
                  <a:moveTo>
                    <a:pt x="12278" y="0"/>
                  </a:moveTo>
                  <a:lnTo>
                    <a:pt x="10342" y="30336"/>
                  </a:lnTo>
                  <a:lnTo>
                    <a:pt x="3187" y="58325"/>
                  </a:lnTo>
                  <a:lnTo>
                    <a:pt x="0" y="86995"/>
                  </a:lnTo>
                  <a:lnTo>
                    <a:pt x="174" y="117942"/>
                  </a:lnTo>
                  <a:lnTo>
                    <a:pt x="6365" y="147072"/>
                  </a:lnTo>
                  <a:lnTo>
                    <a:pt x="17555" y="179208"/>
                  </a:lnTo>
                  <a:lnTo>
                    <a:pt x="18810" y="189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285"/>
            <p:cNvSpPr/>
            <p:nvPr/>
          </p:nvSpPr>
          <p:spPr>
            <a:xfrm>
              <a:off x="6008914" y="2246812"/>
              <a:ext cx="228601" cy="1"/>
            </a:xfrm>
            <a:custGeom>
              <a:avLst/>
              <a:gdLst/>
              <a:ahLst/>
              <a:cxnLst/>
              <a:rect l="0" t="0" r="0" b="0"/>
              <a:pathLst>
                <a:path w="228601" h="1">
                  <a:moveTo>
                    <a:pt x="0" y="0"/>
                  </a:moveTo>
                  <a:lnTo>
                    <a:pt x="29056" y="0"/>
                  </a:lnTo>
                  <a:lnTo>
                    <a:pt x="52828" y="0"/>
                  </a:lnTo>
                  <a:lnTo>
                    <a:pt x="75488" y="0"/>
                  </a:lnTo>
                  <a:lnTo>
                    <a:pt x="99590" y="0"/>
                  </a:lnTo>
                  <a:lnTo>
                    <a:pt x="124090" y="0"/>
                  </a:lnTo>
                  <a:lnTo>
                    <a:pt x="147075" y="0"/>
                  </a:lnTo>
                  <a:lnTo>
                    <a:pt x="176947" y="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286"/>
            <p:cNvSpPr/>
            <p:nvPr/>
          </p:nvSpPr>
          <p:spPr>
            <a:xfrm>
              <a:off x="6433844" y="2090057"/>
              <a:ext cx="97585" cy="280853"/>
            </a:xfrm>
            <a:custGeom>
              <a:avLst/>
              <a:gdLst/>
              <a:ahLst/>
              <a:cxnLst/>
              <a:rect l="0" t="0" r="0" b="0"/>
              <a:pathLst>
                <a:path w="97585" h="280853">
                  <a:moveTo>
                    <a:pt x="97584" y="0"/>
                  </a:moveTo>
                  <a:lnTo>
                    <a:pt x="94116" y="3468"/>
                  </a:lnTo>
                  <a:lnTo>
                    <a:pt x="81954" y="30547"/>
                  </a:lnTo>
                  <a:lnTo>
                    <a:pt x="69876" y="58366"/>
                  </a:lnTo>
                  <a:lnTo>
                    <a:pt x="53729" y="88294"/>
                  </a:lnTo>
                  <a:lnTo>
                    <a:pt x="37419" y="113569"/>
                  </a:lnTo>
                  <a:lnTo>
                    <a:pt x="25732" y="142911"/>
                  </a:lnTo>
                  <a:lnTo>
                    <a:pt x="17673" y="171118"/>
                  </a:lnTo>
                  <a:lnTo>
                    <a:pt x="10689" y="197860"/>
                  </a:lnTo>
                  <a:lnTo>
                    <a:pt x="2553" y="227689"/>
                  </a:lnTo>
                  <a:lnTo>
                    <a:pt x="0" y="257670"/>
                  </a:lnTo>
                  <a:lnTo>
                    <a:pt x="6144" y="280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287"/>
            <p:cNvSpPr/>
            <p:nvPr/>
          </p:nvSpPr>
          <p:spPr>
            <a:xfrm>
              <a:off x="6584366" y="2103120"/>
              <a:ext cx="183948" cy="188883"/>
            </a:xfrm>
            <a:custGeom>
              <a:avLst/>
              <a:gdLst/>
              <a:ahLst/>
              <a:cxnLst/>
              <a:rect l="0" t="0" r="0" b="0"/>
              <a:pathLst>
                <a:path w="183948" h="188883">
                  <a:moveTo>
                    <a:pt x="71160" y="0"/>
                  </a:moveTo>
                  <a:lnTo>
                    <a:pt x="60184" y="25185"/>
                  </a:lnTo>
                  <a:lnTo>
                    <a:pt x="41091" y="57307"/>
                  </a:lnTo>
                  <a:lnTo>
                    <a:pt x="24069" y="84617"/>
                  </a:lnTo>
                  <a:lnTo>
                    <a:pt x="11031" y="110977"/>
                  </a:lnTo>
                  <a:lnTo>
                    <a:pt x="4521" y="124071"/>
                  </a:lnTo>
                  <a:lnTo>
                    <a:pt x="343" y="150218"/>
                  </a:lnTo>
                  <a:lnTo>
                    <a:pt x="0" y="156751"/>
                  </a:lnTo>
                  <a:lnTo>
                    <a:pt x="3489" y="167880"/>
                  </a:lnTo>
                  <a:lnTo>
                    <a:pt x="9878" y="176939"/>
                  </a:lnTo>
                  <a:lnTo>
                    <a:pt x="17556" y="183384"/>
                  </a:lnTo>
                  <a:lnTo>
                    <a:pt x="40440" y="187626"/>
                  </a:lnTo>
                  <a:lnTo>
                    <a:pt x="66734" y="188882"/>
                  </a:lnTo>
                  <a:lnTo>
                    <a:pt x="89442" y="185787"/>
                  </a:lnTo>
                  <a:lnTo>
                    <a:pt x="121109" y="173025"/>
                  </a:lnTo>
                  <a:lnTo>
                    <a:pt x="141598" y="160043"/>
                  </a:lnTo>
                  <a:lnTo>
                    <a:pt x="166482" y="130201"/>
                  </a:lnTo>
                  <a:lnTo>
                    <a:pt x="179063" y="99930"/>
                  </a:lnTo>
                  <a:lnTo>
                    <a:pt x="183947" y="85779"/>
                  </a:lnTo>
                  <a:lnTo>
                    <a:pt x="183843" y="55170"/>
                  </a:lnTo>
                  <a:lnTo>
                    <a:pt x="179055" y="38792"/>
                  </a:lnTo>
                  <a:lnTo>
                    <a:pt x="171365" y="26675"/>
                  </a:lnTo>
                  <a:lnTo>
                    <a:pt x="160689" y="16452"/>
                  </a:lnTo>
                  <a:lnTo>
                    <a:pt x="138972" y="6004"/>
                  </a:lnTo>
                  <a:lnTo>
                    <a:pt x="106353" y="1186"/>
                  </a:lnTo>
                  <a:lnTo>
                    <a:pt x="78192" y="234"/>
                  </a:lnTo>
                  <a:lnTo>
                    <a:pt x="58245" y="2005"/>
                  </a:lnTo>
                  <a:lnTo>
                    <a:pt x="31970" y="1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288"/>
            <p:cNvSpPr/>
            <p:nvPr/>
          </p:nvSpPr>
          <p:spPr>
            <a:xfrm>
              <a:off x="6826453" y="2109651"/>
              <a:ext cx="192306" cy="221208"/>
            </a:xfrm>
            <a:custGeom>
              <a:avLst/>
              <a:gdLst/>
              <a:ahLst/>
              <a:cxnLst/>
              <a:rect l="0" t="0" r="0" b="0"/>
              <a:pathLst>
                <a:path w="192306" h="221208">
                  <a:moveTo>
                    <a:pt x="103393" y="0"/>
                  </a:moveTo>
                  <a:lnTo>
                    <a:pt x="99925" y="0"/>
                  </a:lnTo>
                  <a:lnTo>
                    <a:pt x="90834" y="3468"/>
                  </a:lnTo>
                  <a:lnTo>
                    <a:pt x="62768" y="27912"/>
                  </a:lnTo>
                  <a:lnTo>
                    <a:pt x="38464" y="59018"/>
                  </a:lnTo>
                  <a:lnTo>
                    <a:pt x="17270" y="88423"/>
                  </a:lnTo>
                  <a:lnTo>
                    <a:pt x="5465" y="113608"/>
                  </a:lnTo>
                  <a:lnTo>
                    <a:pt x="188" y="143636"/>
                  </a:lnTo>
                  <a:lnTo>
                    <a:pt x="0" y="166817"/>
                  </a:lnTo>
                  <a:lnTo>
                    <a:pt x="2529" y="178402"/>
                  </a:lnTo>
                  <a:lnTo>
                    <a:pt x="14966" y="196552"/>
                  </a:lnTo>
                  <a:lnTo>
                    <a:pt x="39374" y="212250"/>
                  </a:lnTo>
                  <a:lnTo>
                    <a:pt x="66121" y="219160"/>
                  </a:lnTo>
                  <a:lnTo>
                    <a:pt x="88962" y="221207"/>
                  </a:lnTo>
                  <a:lnTo>
                    <a:pt x="112986" y="214879"/>
                  </a:lnTo>
                  <a:lnTo>
                    <a:pt x="135022" y="203812"/>
                  </a:lnTo>
                  <a:lnTo>
                    <a:pt x="151872" y="187873"/>
                  </a:lnTo>
                  <a:lnTo>
                    <a:pt x="175028" y="156552"/>
                  </a:lnTo>
                  <a:lnTo>
                    <a:pt x="186304" y="135165"/>
                  </a:lnTo>
                  <a:lnTo>
                    <a:pt x="192305" y="110444"/>
                  </a:lnTo>
                  <a:lnTo>
                    <a:pt x="192149" y="84734"/>
                  </a:lnTo>
                  <a:lnTo>
                    <a:pt x="188560" y="68140"/>
                  </a:lnTo>
                  <a:lnTo>
                    <a:pt x="182126" y="53507"/>
                  </a:lnTo>
                  <a:lnTo>
                    <a:pt x="166877" y="36497"/>
                  </a:lnTo>
                  <a:lnTo>
                    <a:pt x="145103" y="25732"/>
                  </a:lnTo>
                  <a:lnTo>
                    <a:pt x="112465" y="16318"/>
                  </a:lnTo>
                  <a:lnTo>
                    <a:pt x="82365" y="13706"/>
                  </a:lnTo>
                  <a:lnTo>
                    <a:pt x="67921" y="14075"/>
                  </a:lnTo>
                  <a:lnTo>
                    <a:pt x="51141" y="19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289"/>
            <p:cNvSpPr/>
            <p:nvPr/>
          </p:nvSpPr>
          <p:spPr>
            <a:xfrm>
              <a:off x="7087801" y="2104740"/>
              <a:ext cx="255016" cy="212795"/>
            </a:xfrm>
            <a:custGeom>
              <a:avLst/>
              <a:gdLst/>
              <a:ahLst/>
              <a:cxnLst/>
              <a:rect l="0" t="0" r="0" b="0"/>
              <a:pathLst>
                <a:path w="255016" h="212795">
                  <a:moveTo>
                    <a:pt x="149022" y="4911"/>
                  </a:moveTo>
                  <a:lnTo>
                    <a:pt x="142087" y="4911"/>
                  </a:lnTo>
                  <a:lnTo>
                    <a:pt x="136748" y="6847"/>
                  </a:lnTo>
                  <a:lnTo>
                    <a:pt x="108755" y="20079"/>
                  </a:lnTo>
                  <a:lnTo>
                    <a:pt x="80027" y="35807"/>
                  </a:lnTo>
                  <a:lnTo>
                    <a:pt x="51614" y="53616"/>
                  </a:lnTo>
                  <a:lnTo>
                    <a:pt x="32349" y="71836"/>
                  </a:lnTo>
                  <a:lnTo>
                    <a:pt x="12469" y="101696"/>
                  </a:lnTo>
                  <a:lnTo>
                    <a:pt x="4874" y="116144"/>
                  </a:lnTo>
                  <a:lnTo>
                    <a:pt x="0" y="147137"/>
                  </a:lnTo>
                  <a:lnTo>
                    <a:pt x="58" y="160288"/>
                  </a:lnTo>
                  <a:lnTo>
                    <a:pt x="2503" y="170971"/>
                  </a:lnTo>
                  <a:lnTo>
                    <a:pt x="11427" y="185146"/>
                  </a:lnTo>
                  <a:lnTo>
                    <a:pt x="30199" y="198538"/>
                  </a:lnTo>
                  <a:lnTo>
                    <a:pt x="50678" y="208231"/>
                  </a:lnTo>
                  <a:lnTo>
                    <a:pt x="82316" y="212794"/>
                  </a:lnTo>
                  <a:lnTo>
                    <a:pt x="114585" y="211760"/>
                  </a:lnTo>
                  <a:lnTo>
                    <a:pt x="145606" y="201315"/>
                  </a:lnTo>
                  <a:lnTo>
                    <a:pt x="174539" y="189460"/>
                  </a:lnTo>
                  <a:lnTo>
                    <a:pt x="206394" y="167237"/>
                  </a:lnTo>
                  <a:lnTo>
                    <a:pt x="233652" y="139946"/>
                  </a:lnTo>
                  <a:lnTo>
                    <a:pt x="245418" y="123710"/>
                  </a:lnTo>
                  <a:lnTo>
                    <a:pt x="253066" y="106817"/>
                  </a:lnTo>
                  <a:lnTo>
                    <a:pt x="255015" y="85763"/>
                  </a:lnTo>
                  <a:lnTo>
                    <a:pt x="252736" y="64068"/>
                  </a:lnTo>
                  <a:lnTo>
                    <a:pt x="246885" y="47169"/>
                  </a:lnTo>
                  <a:lnTo>
                    <a:pt x="235575" y="34337"/>
                  </a:lnTo>
                  <a:lnTo>
                    <a:pt x="220872" y="24521"/>
                  </a:lnTo>
                  <a:lnTo>
                    <a:pt x="195549" y="14915"/>
                  </a:lnTo>
                  <a:lnTo>
                    <a:pt x="166839" y="7472"/>
                  </a:lnTo>
                  <a:lnTo>
                    <a:pt x="136898" y="391"/>
                  </a:lnTo>
                  <a:lnTo>
                    <a:pt x="124039" y="0"/>
                  </a:lnTo>
                  <a:lnTo>
                    <a:pt x="103302" y="49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290"/>
            <p:cNvSpPr/>
            <p:nvPr/>
          </p:nvSpPr>
          <p:spPr>
            <a:xfrm>
              <a:off x="7432766" y="1980460"/>
              <a:ext cx="209007" cy="108737"/>
            </a:xfrm>
            <a:custGeom>
              <a:avLst/>
              <a:gdLst/>
              <a:ahLst/>
              <a:cxnLst/>
              <a:rect l="0" t="0" r="0" b="0"/>
              <a:pathLst>
                <a:path w="209007" h="108737">
                  <a:moveTo>
                    <a:pt x="0" y="18157"/>
                  </a:moveTo>
                  <a:lnTo>
                    <a:pt x="6933" y="11223"/>
                  </a:lnTo>
                  <a:lnTo>
                    <a:pt x="16144" y="7818"/>
                  </a:lnTo>
                  <a:lnTo>
                    <a:pt x="46126" y="964"/>
                  </a:lnTo>
                  <a:lnTo>
                    <a:pt x="66160" y="0"/>
                  </a:lnTo>
                  <a:lnTo>
                    <a:pt x="96633" y="5808"/>
                  </a:lnTo>
                  <a:lnTo>
                    <a:pt x="120365" y="13944"/>
                  </a:lnTo>
                  <a:lnTo>
                    <a:pt x="134522" y="23843"/>
                  </a:lnTo>
                  <a:lnTo>
                    <a:pt x="136853" y="28479"/>
                  </a:lnTo>
                  <a:lnTo>
                    <a:pt x="137508" y="39436"/>
                  </a:lnTo>
                  <a:lnTo>
                    <a:pt x="131508" y="51563"/>
                  </a:lnTo>
                  <a:lnTo>
                    <a:pt x="117825" y="66760"/>
                  </a:lnTo>
                  <a:lnTo>
                    <a:pt x="107521" y="73141"/>
                  </a:lnTo>
                  <a:lnTo>
                    <a:pt x="75854" y="85435"/>
                  </a:lnTo>
                  <a:lnTo>
                    <a:pt x="64970" y="92117"/>
                  </a:lnTo>
                  <a:lnTo>
                    <a:pt x="64359" y="94315"/>
                  </a:lnTo>
                  <a:lnTo>
                    <a:pt x="65403" y="96506"/>
                  </a:lnTo>
                  <a:lnTo>
                    <a:pt x="67550" y="98692"/>
                  </a:lnTo>
                  <a:lnTo>
                    <a:pt x="80975" y="105237"/>
                  </a:lnTo>
                  <a:lnTo>
                    <a:pt x="106467" y="108736"/>
                  </a:lnTo>
                  <a:lnTo>
                    <a:pt x="133226" y="108616"/>
                  </a:lnTo>
                  <a:lnTo>
                    <a:pt x="157040" y="104307"/>
                  </a:lnTo>
                  <a:lnTo>
                    <a:pt x="184254" y="99160"/>
                  </a:lnTo>
                  <a:lnTo>
                    <a:pt x="209006" y="965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7" name="SMARTInkShape-291"/>
          <p:cNvSpPr/>
          <p:nvPr/>
        </p:nvSpPr>
        <p:spPr>
          <a:xfrm>
            <a:off x="4500154" y="1926771"/>
            <a:ext cx="3337561" cy="567185"/>
          </a:xfrm>
          <a:custGeom>
            <a:avLst/>
            <a:gdLst/>
            <a:ahLst/>
            <a:cxnLst/>
            <a:rect l="0" t="0" r="0" b="0"/>
            <a:pathLst>
              <a:path w="3337561" h="567185">
                <a:moveTo>
                  <a:pt x="0" y="359229"/>
                </a:moveTo>
                <a:lnTo>
                  <a:pt x="0" y="362696"/>
                </a:lnTo>
                <a:lnTo>
                  <a:pt x="726" y="363718"/>
                </a:lnTo>
                <a:lnTo>
                  <a:pt x="1935" y="364399"/>
                </a:lnTo>
                <a:lnTo>
                  <a:pt x="3467" y="364852"/>
                </a:lnTo>
                <a:lnTo>
                  <a:pt x="15168" y="392125"/>
                </a:lnTo>
                <a:lnTo>
                  <a:pt x="29897" y="424575"/>
                </a:lnTo>
                <a:lnTo>
                  <a:pt x="41009" y="452610"/>
                </a:lnTo>
                <a:lnTo>
                  <a:pt x="53498" y="482419"/>
                </a:lnTo>
                <a:lnTo>
                  <a:pt x="68168" y="513036"/>
                </a:lnTo>
                <a:lnTo>
                  <a:pt x="94402" y="544562"/>
                </a:lnTo>
                <a:lnTo>
                  <a:pt x="111912" y="560253"/>
                </a:lnTo>
                <a:lnTo>
                  <a:pt x="130163" y="565870"/>
                </a:lnTo>
                <a:lnTo>
                  <a:pt x="140340" y="567184"/>
                </a:lnTo>
                <a:lnTo>
                  <a:pt x="161163" y="560989"/>
                </a:lnTo>
                <a:lnTo>
                  <a:pt x="178784" y="549961"/>
                </a:lnTo>
                <a:lnTo>
                  <a:pt x="186623" y="539793"/>
                </a:lnTo>
                <a:lnTo>
                  <a:pt x="199930" y="508421"/>
                </a:lnTo>
                <a:lnTo>
                  <a:pt x="208933" y="476161"/>
                </a:lnTo>
                <a:lnTo>
                  <a:pt x="213580" y="450481"/>
                </a:lnTo>
                <a:lnTo>
                  <a:pt x="216893" y="422552"/>
                </a:lnTo>
                <a:lnTo>
                  <a:pt x="220535" y="393231"/>
                </a:lnTo>
                <a:lnTo>
                  <a:pt x="221614" y="364224"/>
                </a:lnTo>
                <a:lnTo>
                  <a:pt x="221935" y="334583"/>
                </a:lnTo>
                <a:lnTo>
                  <a:pt x="220093" y="307416"/>
                </a:lnTo>
                <a:lnTo>
                  <a:pt x="216887" y="280982"/>
                </a:lnTo>
                <a:lnTo>
                  <a:pt x="215938" y="254765"/>
                </a:lnTo>
                <a:lnTo>
                  <a:pt x="212149" y="223367"/>
                </a:lnTo>
                <a:lnTo>
                  <a:pt x="209627" y="194748"/>
                </a:lnTo>
                <a:lnTo>
                  <a:pt x="209190" y="168173"/>
                </a:lnTo>
                <a:lnTo>
                  <a:pt x="209030" y="136801"/>
                </a:lnTo>
                <a:lnTo>
                  <a:pt x="209013" y="124394"/>
                </a:lnTo>
                <a:lnTo>
                  <a:pt x="209737" y="122118"/>
                </a:lnTo>
                <a:lnTo>
                  <a:pt x="210944" y="120601"/>
                </a:lnTo>
                <a:lnTo>
                  <a:pt x="221566" y="114698"/>
                </a:lnTo>
                <a:lnTo>
                  <a:pt x="251788" y="107889"/>
                </a:lnTo>
                <a:lnTo>
                  <a:pt x="279255" y="105506"/>
                </a:lnTo>
                <a:lnTo>
                  <a:pt x="308037" y="104801"/>
                </a:lnTo>
                <a:lnTo>
                  <a:pt x="334949" y="101124"/>
                </a:lnTo>
                <a:lnTo>
                  <a:pt x="361308" y="98906"/>
                </a:lnTo>
                <a:lnTo>
                  <a:pt x="390970" y="94781"/>
                </a:lnTo>
                <a:lnTo>
                  <a:pt x="413976" y="92925"/>
                </a:lnTo>
                <a:lnTo>
                  <a:pt x="437989" y="91375"/>
                </a:lnTo>
                <a:lnTo>
                  <a:pt x="460757" y="88266"/>
                </a:lnTo>
                <a:lnTo>
                  <a:pt x="484906" y="84466"/>
                </a:lnTo>
                <a:lnTo>
                  <a:pt x="510154" y="81083"/>
                </a:lnTo>
                <a:lnTo>
                  <a:pt x="535889" y="79580"/>
                </a:lnTo>
                <a:lnTo>
                  <a:pt x="563777" y="76977"/>
                </a:lnTo>
                <a:lnTo>
                  <a:pt x="593105" y="74126"/>
                </a:lnTo>
                <a:lnTo>
                  <a:pt x="623073" y="72859"/>
                </a:lnTo>
                <a:lnTo>
                  <a:pt x="651390" y="70361"/>
                </a:lnTo>
                <a:lnTo>
                  <a:pt x="678490" y="66832"/>
                </a:lnTo>
                <a:lnTo>
                  <a:pt x="705049" y="62844"/>
                </a:lnTo>
                <a:lnTo>
                  <a:pt x="731367" y="58653"/>
                </a:lnTo>
                <a:lnTo>
                  <a:pt x="758303" y="54371"/>
                </a:lnTo>
                <a:lnTo>
                  <a:pt x="787209" y="50049"/>
                </a:lnTo>
                <a:lnTo>
                  <a:pt x="815053" y="45709"/>
                </a:lnTo>
                <a:lnTo>
                  <a:pt x="842669" y="42087"/>
                </a:lnTo>
                <a:lnTo>
                  <a:pt x="871876" y="40477"/>
                </a:lnTo>
                <a:lnTo>
                  <a:pt x="901790" y="37826"/>
                </a:lnTo>
                <a:lnTo>
                  <a:pt x="931293" y="34229"/>
                </a:lnTo>
                <a:lnTo>
                  <a:pt x="958919" y="30211"/>
                </a:lnTo>
                <a:lnTo>
                  <a:pt x="987647" y="27941"/>
                </a:lnTo>
                <a:lnTo>
                  <a:pt x="1017350" y="26207"/>
                </a:lnTo>
                <a:lnTo>
                  <a:pt x="1047483" y="23017"/>
                </a:lnTo>
                <a:lnTo>
                  <a:pt x="1075873" y="21116"/>
                </a:lnTo>
                <a:lnTo>
                  <a:pt x="1103006" y="19545"/>
                </a:lnTo>
                <a:lnTo>
                  <a:pt x="1129580" y="16428"/>
                </a:lnTo>
                <a:lnTo>
                  <a:pt x="1157840" y="14559"/>
                </a:lnTo>
                <a:lnTo>
                  <a:pt x="1186607" y="13728"/>
                </a:lnTo>
                <a:lnTo>
                  <a:pt x="1213907" y="13359"/>
                </a:lnTo>
                <a:lnTo>
                  <a:pt x="1242490" y="13195"/>
                </a:lnTo>
                <a:lnTo>
                  <a:pt x="1271401" y="12396"/>
                </a:lnTo>
                <a:lnTo>
                  <a:pt x="1298765" y="9622"/>
                </a:lnTo>
                <a:lnTo>
                  <a:pt x="1327376" y="7905"/>
                </a:lnTo>
                <a:lnTo>
                  <a:pt x="1357750" y="7142"/>
                </a:lnTo>
                <a:lnTo>
                  <a:pt x="1373979" y="6939"/>
                </a:lnTo>
                <a:lnTo>
                  <a:pt x="1406040" y="6713"/>
                </a:lnTo>
                <a:lnTo>
                  <a:pt x="1434804" y="6612"/>
                </a:lnTo>
                <a:lnTo>
                  <a:pt x="1464038" y="6568"/>
                </a:lnTo>
                <a:lnTo>
                  <a:pt x="1493964" y="6548"/>
                </a:lnTo>
                <a:lnTo>
                  <a:pt x="1524198" y="6539"/>
                </a:lnTo>
                <a:lnTo>
                  <a:pt x="1554567" y="4600"/>
                </a:lnTo>
                <a:lnTo>
                  <a:pt x="1584999" y="2045"/>
                </a:lnTo>
                <a:lnTo>
                  <a:pt x="1615458" y="909"/>
                </a:lnTo>
                <a:lnTo>
                  <a:pt x="1645928" y="404"/>
                </a:lnTo>
                <a:lnTo>
                  <a:pt x="1677129" y="180"/>
                </a:lnTo>
                <a:lnTo>
                  <a:pt x="1693578" y="120"/>
                </a:lnTo>
                <a:lnTo>
                  <a:pt x="1710349" y="80"/>
                </a:lnTo>
                <a:lnTo>
                  <a:pt x="1742530" y="36"/>
                </a:lnTo>
                <a:lnTo>
                  <a:pt x="1773767" y="16"/>
                </a:lnTo>
                <a:lnTo>
                  <a:pt x="1804582" y="7"/>
                </a:lnTo>
                <a:lnTo>
                  <a:pt x="1837147" y="3"/>
                </a:lnTo>
                <a:lnTo>
                  <a:pt x="1853959" y="2"/>
                </a:lnTo>
                <a:lnTo>
                  <a:pt x="1886185" y="1"/>
                </a:lnTo>
                <a:lnTo>
                  <a:pt x="1917441" y="1"/>
                </a:lnTo>
                <a:lnTo>
                  <a:pt x="1948268" y="1"/>
                </a:lnTo>
                <a:lnTo>
                  <a:pt x="1980836" y="0"/>
                </a:lnTo>
                <a:lnTo>
                  <a:pt x="1997649" y="0"/>
                </a:lnTo>
                <a:lnTo>
                  <a:pt x="2029876" y="1935"/>
                </a:lnTo>
                <a:lnTo>
                  <a:pt x="2061133" y="4489"/>
                </a:lnTo>
                <a:lnTo>
                  <a:pt x="2091959" y="5624"/>
                </a:lnTo>
                <a:lnTo>
                  <a:pt x="2122591" y="6128"/>
                </a:lnTo>
                <a:lnTo>
                  <a:pt x="2153140" y="6352"/>
                </a:lnTo>
                <a:lnTo>
                  <a:pt x="2183650" y="6452"/>
                </a:lnTo>
                <a:lnTo>
                  <a:pt x="2212208" y="6496"/>
                </a:lnTo>
                <a:lnTo>
                  <a:pt x="2240141" y="6516"/>
                </a:lnTo>
                <a:lnTo>
                  <a:pt x="2269489" y="6525"/>
                </a:lnTo>
                <a:lnTo>
                  <a:pt x="2299467" y="6529"/>
                </a:lnTo>
                <a:lnTo>
                  <a:pt x="2329722" y="7256"/>
                </a:lnTo>
                <a:lnTo>
                  <a:pt x="2360102" y="9999"/>
                </a:lnTo>
                <a:lnTo>
                  <a:pt x="2388603" y="9766"/>
                </a:lnTo>
                <a:lnTo>
                  <a:pt x="2416510" y="8695"/>
                </a:lnTo>
                <a:lnTo>
                  <a:pt x="2445847" y="10638"/>
                </a:lnTo>
                <a:lnTo>
                  <a:pt x="2475818" y="11985"/>
                </a:lnTo>
                <a:lnTo>
                  <a:pt x="2505347" y="12584"/>
                </a:lnTo>
                <a:lnTo>
                  <a:pt x="2532985" y="12850"/>
                </a:lnTo>
                <a:lnTo>
                  <a:pt x="2561718" y="12968"/>
                </a:lnTo>
                <a:lnTo>
                  <a:pt x="2590695" y="13021"/>
                </a:lnTo>
                <a:lnTo>
                  <a:pt x="2618089" y="13045"/>
                </a:lnTo>
                <a:lnTo>
                  <a:pt x="2644779" y="11120"/>
                </a:lnTo>
                <a:lnTo>
                  <a:pt x="2671880" y="8571"/>
                </a:lnTo>
                <a:lnTo>
                  <a:pt x="2700858" y="7438"/>
                </a:lnTo>
                <a:lnTo>
                  <a:pt x="2728736" y="6934"/>
                </a:lnTo>
                <a:lnTo>
                  <a:pt x="2756367" y="6711"/>
                </a:lnTo>
                <a:lnTo>
                  <a:pt x="2785579" y="6611"/>
                </a:lnTo>
                <a:lnTo>
                  <a:pt x="2815496" y="6567"/>
                </a:lnTo>
                <a:lnTo>
                  <a:pt x="2845727" y="6548"/>
                </a:lnTo>
                <a:lnTo>
                  <a:pt x="2876094" y="6539"/>
                </a:lnTo>
                <a:lnTo>
                  <a:pt x="2906526" y="4600"/>
                </a:lnTo>
                <a:lnTo>
                  <a:pt x="2936984" y="2045"/>
                </a:lnTo>
                <a:lnTo>
                  <a:pt x="2967453" y="909"/>
                </a:lnTo>
                <a:lnTo>
                  <a:pt x="2999863" y="404"/>
                </a:lnTo>
                <a:lnTo>
                  <a:pt x="3016636" y="270"/>
                </a:lnTo>
                <a:lnTo>
                  <a:pt x="3048816" y="120"/>
                </a:lnTo>
                <a:lnTo>
                  <a:pt x="3080778" y="779"/>
                </a:lnTo>
                <a:lnTo>
                  <a:pt x="3097430" y="1971"/>
                </a:lnTo>
                <a:lnTo>
                  <a:pt x="3114336" y="3491"/>
                </a:lnTo>
                <a:lnTo>
                  <a:pt x="3146667" y="5180"/>
                </a:lnTo>
                <a:lnTo>
                  <a:pt x="3177244" y="5931"/>
                </a:lnTo>
                <a:lnTo>
                  <a:pt x="3205349" y="6265"/>
                </a:lnTo>
                <a:lnTo>
                  <a:pt x="3232353" y="8348"/>
                </a:lnTo>
                <a:lnTo>
                  <a:pt x="3258145" y="11693"/>
                </a:lnTo>
                <a:lnTo>
                  <a:pt x="3281702" y="15599"/>
                </a:lnTo>
                <a:lnTo>
                  <a:pt x="3337560" y="195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3" name="SMARTInkShape-Group59"/>
          <p:cNvGrpSpPr/>
          <p:nvPr/>
        </p:nvGrpSpPr>
        <p:grpSpPr>
          <a:xfrm>
            <a:off x="3422468" y="2788920"/>
            <a:ext cx="933996" cy="319416"/>
            <a:chOff x="3422468" y="2788920"/>
            <a:chExt cx="933996" cy="319416"/>
          </a:xfrm>
        </p:grpSpPr>
        <p:sp>
          <p:nvSpPr>
            <p:cNvPr id="58" name="SMARTInkShape-292"/>
            <p:cNvSpPr/>
            <p:nvPr/>
          </p:nvSpPr>
          <p:spPr>
            <a:xfrm>
              <a:off x="3422468" y="2795452"/>
              <a:ext cx="310454" cy="312884"/>
            </a:xfrm>
            <a:custGeom>
              <a:avLst/>
              <a:gdLst/>
              <a:ahLst/>
              <a:cxnLst/>
              <a:rect l="0" t="0" r="0" b="0"/>
              <a:pathLst>
                <a:path w="310454" h="312884">
                  <a:moveTo>
                    <a:pt x="150223" y="0"/>
                  </a:moveTo>
                  <a:lnTo>
                    <a:pt x="148772" y="31272"/>
                  </a:lnTo>
                  <a:lnTo>
                    <a:pt x="139794" y="56840"/>
                  </a:lnTo>
                  <a:lnTo>
                    <a:pt x="127216" y="83526"/>
                  </a:lnTo>
                  <a:lnTo>
                    <a:pt x="110024" y="113366"/>
                  </a:lnTo>
                  <a:lnTo>
                    <a:pt x="91867" y="141640"/>
                  </a:lnTo>
                  <a:lnTo>
                    <a:pt x="76246" y="171950"/>
                  </a:lnTo>
                  <a:lnTo>
                    <a:pt x="58877" y="199639"/>
                  </a:lnTo>
                  <a:lnTo>
                    <a:pt x="44942" y="225502"/>
                  </a:lnTo>
                  <a:lnTo>
                    <a:pt x="31429" y="256049"/>
                  </a:lnTo>
                  <a:lnTo>
                    <a:pt x="21933" y="275952"/>
                  </a:lnTo>
                  <a:lnTo>
                    <a:pt x="21879" y="277584"/>
                  </a:lnTo>
                  <a:lnTo>
                    <a:pt x="22569" y="278674"/>
                  </a:lnTo>
                  <a:lnTo>
                    <a:pt x="23754" y="279399"/>
                  </a:lnTo>
                  <a:lnTo>
                    <a:pt x="25271" y="278432"/>
                  </a:lnTo>
                  <a:lnTo>
                    <a:pt x="44436" y="252394"/>
                  </a:lnTo>
                  <a:lnTo>
                    <a:pt x="54175" y="224671"/>
                  </a:lnTo>
                  <a:lnTo>
                    <a:pt x="64353" y="199778"/>
                  </a:lnTo>
                  <a:lnTo>
                    <a:pt x="73093" y="174017"/>
                  </a:lnTo>
                  <a:lnTo>
                    <a:pt x="80279" y="144532"/>
                  </a:lnTo>
                  <a:lnTo>
                    <a:pt x="90471" y="116282"/>
                  </a:lnTo>
                  <a:lnTo>
                    <a:pt x="101705" y="85219"/>
                  </a:lnTo>
                  <a:lnTo>
                    <a:pt x="113130" y="53699"/>
                  </a:lnTo>
                  <a:lnTo>
                    <a:pt x="119465" y="47330"/>
                  </a:lnTo>
                  <a:lnTo>
                    <a:pt x="123187" y="44616"/>
                  </a:lnTo>
                  <a:lnTo>
                    <a:pt x="126393" y="43532"/>
                  </a:lnTo>
                  <a:lnTo>
                    <a:pt x="129257" y="43535"/>
                  </a:lnTo>
                  <a:lnTo>
                    <a:pt x="131891" y="44264"/>
                  </a:lnTo>
                  <a:lnTo>
                    <a:pt x="133648" y="46200"/>
                  </a:lnTo>
                  <a:lnTo>
                    <a:pt x="147281" y="78344"/>
                  </a:lnTo>
                  <a:lnTo>
                    <a:pt x="163565" y="109522"/>
                  </a:lnTo>
                  <a:lnTo>
                    <a:pt x="180758" y="140328"/>
                  </a:lnTo>
                  <a:lnTo>
                    <a:pt x="198857" y="169878"/>
                  </a:lnTo>
                  <a:lnTo>
                    <a:pt x="220709" y="200981"/>
                  </a:lnTo>
                  <a:lnTo>
                    <a:pt x="242685" y="228305"/>
                  </a:lnTo>
                  <a:lnTo>
                    <a:pt x="267350" y="259282"/>
                  </a:lnTo>
                  <a:lnTo>
                    <a:pt x="295811" y="287209"/>
                  </a:lnTo>
                  <a:lnTo>
                    <a:pt x="305644" y="295288"/>
                  </a:lnTo>
                  <a:lnTo>
                    <a:pt x="310013" y="301298"/>
                  </a:lnTo>
                  <a:lnTo>
                    <a:pt x="310453" y="303916"/>
                  </a:lnTo>
                  <a:lnTo>
                    <a:pt x="310020" y="306388"/>
                  </a:lnTo>
                  <a:lnTo>
                    <a:pt x="309005" y="308761"/>
                  </a:lnTo>
                  <a:lnTo>
                    <a:pt x="298203" y="311398"/>
                  </a:lnTo>
                  <a:lnTo>
                    <a:pt x="273656" y="312883"/>
                  </a:lnTo>
                  <a:lnTo>
                    <a:pt x="247998" y="311387"/>
                  </a:lnTo>
                  <a:lnTo>
                    <a:pt x="220075" y="308283"/>
                  </a:lnTo>
                  <a:lnTo>
                    <a:pt x="188821" y="307364"/>
                  </a:lnTo>
                  <a:lnTo>
                    <a:pt x="166652" y="307149"/>
                  </a:lnTo>
                  <a:lnTo>
                    <a:pt x="142285" y="307053"/>
                  </a:lnTo>
                  <a:lnTo>
                    <a:pt x="118877" y="307011"/>
                  </a:lnTo>
                  <a:lnTo>
                    <a:pt x="87232" y="306987"/>
                  </a:lnTo>
                  <a:lnTo>
                    <a:pt x="59472" y="306979"/>
                  </a:lnTo>
                  <a:lnTo>
                    <a:pt x="32862" y="305042"/>
                  </a:lnTo>
                  <a:lnTo>
                    <a:pt x="0" y="300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293"/>
            <p:cNvSpPr/>
            <p:nvPr/>
          </p:nvSpPr>
          <p:spPr>
            <a:xfrm>
              <a:off x="3788733" y="2921633"/>
              <a:ext cx="156251" cy="180020"/>
            </a:xfrm>
            <a:custGeom>
              <a:avLst/>
              <a:gdLst/>
              <a:ahLst/>
              <a:cxnLst/>
              <a:rect l="0" t="0" r="0" b="0"/>
              <a:pathLst>
                <a:path w="156251" h="180020">
                  <a:moveTo>
                    <a:pt x="156250" y="17509"/>
                  </a:moveTo>
                  <a:lnTo>
                    <a:pt x="128754" y="2606"/>
                  </a:lnTo>
                  <a:lnTo>
                    <a:pt x="116452" y="0"/>
                  </a:lnTo>
                  <a:lnTo>
                    <a:pt x="86884" y="2000"/>
                  </a:lnTo>
                  <a:lnTo>
                    <a:pt x="70750" y="7230"/>
                  </a:lnTo>
                  <a:lnTo>
                    <a:pt x="45098" y="22414"/>
                  </a:lnTo>
                  <a:lnTo>
                    <a:pt x="24281" y="49093"/>
                  </a:lnTo>
                  <a:lnTo>
                    <a:pt x="8127" y="76080"/>
                  </a:lnTo>
                  <a:lnTo>
                    <a:pt x="3332" y="89987"/>
                  </a:lnTo>
                  <a:lnTo>
                    <a:pt x="253" y="120632"/>
                  </a:lnTo>
                  <a:lnTo>
                    <a:pt x="0" y="127624"/>
                  </a:lnTo>
                  <a:lnTo>
                    <a:pt x="3591" y="139262"/>
                  </a:lnTo>
                  <a:lnTo>
                    <a:pt x="21806" y="163070"/>
                  </a:lnTo>
                  <a:lnTo>
                    <a:pt x="30216" y="171950"/>
                  </a:lnTo>
                  <a:lnTo>
                    <a:pt x="42661" y="176864"/>
                  </a:lnTo>
                  <a:lnTo>
                    <a:pt x="70836" y="180019"/>
                  </a:lnTo>
                  <a:lnTo>
                    <a:pt x="90786" y="177098"/>
                  </a:lnTo>
                  <a:lnTo>
                    <a:pt x="110485" y="168169"/>
                  </a:lnTo>
                  <a:lnTo>
                    <a:pt x="156250" y="122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294"/>
            <p:cNvSpPr/>
            <p:nvPr/>
          </p:nvSpPr>
          <p:spPr>
            <a:xfrm>
              <a:off x="3925389" y="2788920"/>
              <a:ext cx="84909" cy="306978"/>
            </a:xfrm>
            <a:custGeom>
              <a:avLst/>
              <a:gdLst/>
              <a:ahLst/>
              <a:cxnLst/>
              <a:rect l="0" t="0" r="0" b="0"/>
              <a:pathLst>
                <a:path w="84909" h="306978">
                  <a:moveTo>
                    <a:pt x="0" y="0"/>
                  </a:moveTo>
                  <a:lnTo>
                    <a:pt x="725" y="26784"/>
                  </a:lnTo>
                  <a:lnTo>
                    <a:pt x="5214" y="51640"/>
                  </a:lnTo>
                  <a:lnTo>
                    <a:pt x="11140" y="81663"/>
                  </a:lnTo>
                  <a:lnTo>
                    <a:pt x="17492" y="113540"/>
                  </a:lnTo>
                  <a:lnTo>
                    <a:pt x="23970" y="145966"/>
                  </a:lnTo>
                  <a:lnTo>
                    <a:pt x="29761" y="178555"/>
                  </a:lnTo>
                  <a:lnTo>
                    <a:pt x="33250" y="210466"/>
                  </a:lnTo>
                  <a:lnTo>
                    <a:pt x="42106" y="237902"/>
                  </a:lnTo>
                  <a:lnTo>
                    <a:pt x="51967" y="267046"/>
                  </a:lnTo>
                  <a:lnTo>
                    <a:pt x="60903" y="290300"/>
                  </a:lnTo>
                  <a:lnTo>
                    <a:pt x="84908" y="306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295"/>
            <p:cNvSpPr/>
            <p:nvPr/>
          </p:nvSpPr>
          <p:spPr>
            <a:xfrm>
              <a:off x="4186646" y="2919548"/>
              <a:ext cx="117566" cy="1"/>
            </a:xfrm>
            <a:custGeom>
              <a:avLst/>
              <a:gdLst/>
              <a:ahLst/>
              <a:cxnLst/>
              <a:rect l="0" t="0" r="0" b="0"/>
              <a:pathLst>
                <a:path w="117566" h="1">
                  <a:moveTo>
                    <a:pt x="0" y="0"/>
                  </a:moveTo>
                  <a:lnTo>
                    <a:pt x="31998" y="0"/>
                  </a:lnTo>
                  <a:lnTo>
                    <a:pt x="62055" y="0"/>
                  </a:lnTo>
                  <a:lnTo>
                    <a:pt x="91764" y="0"/>
                  </a:lnTo>
                  <a:lnTo>
                    <a:pt x="1175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296"/>
            <p:cNvSpPr/>
            <p:nvPr/>
          </p:nvSpPr>
          <p:spPr>
            <a:xfrm>
              <a:off x="4222367" y="2978331"/>
              <a:ext cx="134097" cy="19596"/>
            </a:xfrm>
            <a:custGeom>
              <a:avLst/>
              <a:gdLst/>
              <a:ahLst/>
              <a:cxnLst/>
              <a:rect l="0" t="0" r="0" b="0"/>
              <a:pathLst>
                <a:path w="134097" h="19596">
                  <a:moveTo>
                    <a:pt x="3467" y="0"/>
                  </a:moveTo>
                  <a:lnTo>
                    <a:pt x="0" y="3468"/>
                  </a:lnTo>
                  <a:lnTo>
                    <a:pt x="1156" y="5215"/>
                  </a:lnTo>
                  <a:lnTo>
                    <a:pt x="24477" y="15354"/>
                  </a:lnTo>
                  <a:lnTo>
                    <a:pt x="55407" y="18757"/>
                  </a:lnTo>
                  <a:lnTo>
                    <a:pt x="85945" y="19346"/>
                  </a:lnTo>
                  <a:lnTo>
                    <a:pt x="117894" y="19521"/>
                  </a:lnTo>
                  <a:lnTo>
                    <a:pt x="134096" y="19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" name="SMARTInkShape-Group60"/>
          <p:cNvGrpSpPr/>
          <p:nvPr/>
        </p:nvGrpSpPr>
        <p:grpSpPr>
          <a:xfrm>
            <a:off x="4689565" y="2788920"/>
            <a:ext cx="1626328" cy="398418"/>
            <a:chOff x="4689565" y="2788920"/>
            <a:chExt cx="1626328" cy="398418"/>
          </a:xfrm>
        </p:grpSpPr>
        <p:sp>
          <p:nvSpPr>
            <p:cNvPr id="64" name="SMARTInkShape-297"/>
            <p:cNvSpPr/>
            <p:nvPr/>
          </p:nvSpPr>
          <p:spPr>
            <a:xfrm>
              <a:off x="4689565" y="2795452"/>
              <a:ext cx="39190" cy="391886"/>
            </a:xfrm>
            <a:custGeom>
              <a:avLst/>
              <a:gdLst/>
              <a:ahLst/>
              <a:cxnLst/>
              <a:rect l="0" t="0" r="0" b="0"/>
              <a:pathLst>
                <a:path w="39190" h="391886">
                  <a:moveTo>
                    <a:pt x="0" y="0"/>
                  </a:moveTo>
                  <a:lnTo>
                    <a:pt x="726" y="6665"/>
                  </a:lnTo>
                  <a:lnTo>
                    <a:pt x="10415" y="37462"/>
                  </a:lnTo>
                  <a:lnTo>
                    <a:pt x="12279" y="67221"/>
                  </a:lnTo>
                  <a:lnTo>
                    <a:pt x="12831" y="95069"/>
                  </a:lnTo>
                  <a:lnTo>
                    <a:pt x="12995" y="122430"/>
                  </a:lnTo>
                  <a:lnTo>
                    <a:pt x="13043" y="153196"/>
                  </a:lnTo>
                  <a:lnTo>
                    <a:pt x="13057" y="184567"/>
                  </a:lnTo>
                  <a:lnTo>
                    <a:pt x="13061" y="213295"/>
                  </a:lnTo>
                  <a:lnTo>
                    <a:pt x="13063" y="244465"/>
                  </a:lnTo>
                  <a:lnTo>
                    <a:pt x="13063" y="275956"/>
                  </a:lnTo>
                  <a:lnTo>
                    <a:pt x="13789" y="303268"/>
                  </a:lnTo>
                  <a:lnTo>
                    <a:pt x="18233" y="332369"/>
                  </a:lnTo>
                  <a:lnTo>
                    <a:pt x="23904" y="364212"/>
                  </a:lnTo>
                  <a:lnTo>
                    <a:pt x="25139" y="371845"/>
                  </a:lnTo>
                  <a:lnTo>
                    <a:pt x="39189" y="391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298"/>
            <p:cNvSpPr/>
            <p:nvPr/>
          </p:nvSpPr>
          <p:spPr>
            <a:xfrm>
              <a:off x="4820389" y="2801983"/>
              <a:ext cx="25932" cy="326572"/>
            </a:xfrm>
            <a:custGeom>
              <a:avLst/>
              <a:gdLst/>
              <a:ahLst/>
              <a:cxnLst/>
              <a:rect l="0" t="0" r="0" b="0"/>
              <a:pathLst>
                <a:path w="25932" h="326572">
                  <a:moveTo>
                    <a:pt x="6337" y="0"/>
                  </a:moveTo>
                  <a:lnTo>
                    <a:pt x="9803" y="0"/>
                  </a:lnTo>
                  <a:lnTo>
                    <a:pt x="10825" y="2177"/>
                  </a:lnTo>
                  <a:lnTo>
                    <a:pt x="12599" y="30740"/>
                  </a:lnTo>
                  <a:lnTo>
                    <a:pt x="12815" y="59130"/>
                  </a:lnTo>
                  <a:lnTo>
                    <a:pt x="12852" y="84205"/>
                  </a:lnTo>
                  <a:lnTo>
                    <a:pt x="12137" y="113567"/>
                  </a:lnTo>
                  <a:lnTo>
                    <a:pt x="8378" y="141700"/>
                  </a:lnTo>
                  <a:lnTo>
                    <a:pt x="6216" y="171969"/>
                  </a:lnTo>
                  <a:lnTo>
                    <a:pt x="2027" y="199644"/>
                  </a:lnTo>
                  <a:lnTo>
                    <a:pt x="463" y="226229"/>
                  </a:lnTo>
                  <a:lnTo>
                    <a:pt x="0" y="251765"/>
                  </a:lnTo>
                  <a:lnTo>
                    <a:pt x="1779" y="280267"/>
                  </a:lnTo>
                  <a:lnTo>
                    <a:pt x="13041" y="312883"/>
                  </a:lnTo>
                  <a:lnTo>
                    <a:pt x="17299" y="320488"/>
                  </a:lnTo>
                  <a:lnTo>
                    <a:pt x="25931" y="326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299"/>
            <p:cNvSpPr/>
            <p:nvPr/>
          </p:nvSpPr>
          <p:spPr>
            <a:xfrm>
              <a:off x="5017540" y="2795452"/>
              <a:ext cx="262534" cy="352697"/>
            </a:xfrm>
            <a:custGeom>
              <a:avLst/>
              <a:gdLst/>
              <a:ahLst/>
              <a:cxnLst/>
              <a:rect l="0" t="0" r="0" b="0"/>
              <a:pathLst>
                <a:path w="262534" h="352697">
                  <a:moveTo>
                    <a:pt x="96568" y="0"/>
                  </a:moveTo>
                  <a:lnTo>
                    <a:pt x="93101" y="0"/>
                  </a:lnTo>
                  <a:lnTo>
                    <a:pt x="92080" y="725"/>
                  </a:lnTo>
                  <a:lnTo>
                    <a:pt x="91398" y="1935"/>
                  </a:lnTo>
                  <a:lnTo>
                    <a:pt x="86838" y="12557"/>
                  </a:lnTo>
                  <a:lnTo>
                    <a:pt x="65908" y="42189"/>
                  </a:lnTo>
                  <a:lnTo>
                    <a:pt x="46184" y="72240"/>
                  </a:lnTo>
                  <a:lnTo>
                    <a:pt x="29016" y="103263"/>
                  </a:lnTo>
                  <a:lnTo>
                    <a:pt x="13584" y="135409"/>
                  </a:lnTo>
                  <a:lnTo>
                    <a:pt x="3331" y="166407"/>
                  </a:lnTo>
                  <a:lnTo>
                    <a:pt x="0" y="191868"/>
                  </a:lnTo>
                  <a:lnTo>
                    <a:pt x="4088" y="221263"/>
                  </a:lnTo>
                  <a:lnTo>
                    <a:pt x="11885" y="248035"/>
                  </a:lnTo>
                  <a:lnTo>
                    <a:pt x="16840" y="260460"/>
                  </a:lnTo>
                  <a:lnTo>
                    <a:pt x="36004" y="284813"/>
                  </a:lnTo>
                  <a:lnTo>
                    <a:pt x="52255" y="294685"/>
                  </a:lnTo>
                  <a:lnTo>
                    <a:pt x="81741" y="303796"/>
                  </a:lnTo>
                  <a:lnTo>
                    <a:pt x="111218" y="306348"/>
                  </a:lnTo>
                  <a:lnTo>
                    <a:pt x="134292" y="304855"/>
                  </a:lnTo>
                  <a:lnTo>
                    <a:pt x="161593" y="297849"/>
                  </a:lnTo>
                  <a:lnTo>
                    <a:pt x="187952" y="288751"/>
                  </a:lnTo>
                  <a:lnTo>
                    <a:pt x="214123" y="275665"/>
                  </a:lnTo>
                  <a:lnTo>
                    <a:pt x="225740" y="269837"/>
                  </a:lnTo>
                  <a:lnTo>
                    <a:pt x="248593" y="245814"/>
                  </a:lnTo>
                  <a:lnTo>
                    <a:pt x="261696" y="227686"/>
                  </a:lnTo>
                  <a:lnTo>
                    <a:pt x="262533" y="223636"/>
                  </a:lnTo>
                  <a:lnTo>
                    <a:pt x="261528" y="213331"/>
                  </a:lnTo>
                  <a:lnTo>
                    <a:pt x="258793" y="209711"/>
                  </a:lnTo>
                  <a:lnTo>
                    <a:pt x="249948" y="205690"/>
                  </a:lnTo>
                  <a:lnTo>
                    <a:pt x="232729" y="203426"/>
                  </a:lnTo>
                  <a:lnTo>
                    <a:pt x="206679" y="207876"/>
                  </a:lnTo>
                  <a:lnTo>
                    <a:pt x="174333" y="217679"/>
                  </a:lnTo>
                  <a:lnTo>
                    <a:pt x="143458" y="233377"/>
                  </a:lnTo>
                  <a:lnTo>
                    <a:pt x="112631" y="250455"/>
                  </a:lnTo>
                  <a:lnTo>
                    <a:pt x="82897" y="275620"/>
                  </a:lnTo>
                  <a:lnTo>
                    <a:pt x="67198" y="301234"/>
                  </a:lnTo>
                  <a:lnTo>
                    <a:pt x="60289" y="321402"/>
                  </a:lnTo>
                  <a:lnTo>
                    <a:pt x="61496" y="327479"/>
                  </a:lnTo>
                  <a:lnTo>
                    <a:pt x="83506" y="352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300"/>
            <p:cNvSpPr/>
            <p:nvPr/>
          </p:nvSpPr>
          <p:spPr>
            <a:xfrm>
              <a:off x="5398239" y="2788920"/>
              <a:ext cx="272819" cy="370627"/>
            </a:xfrm>
            <a:custGeom>
              <a:avLst/>
              <a:gdLst/>
              <a:ahLst/>
              <a:cxnLst/>
              <a:rect l="0" t="0" r="0" b="0"/>
              <a:pathLst>
                <a:path w="272819" h="370627">
                  <a:moveTo>
                    <a:pt x="160007" y="0"/>
                  </a:moveTo>
                  <a:lnTo>
                    <a:pt x="156539" y="0"/>
                  </a:lnTo>
                  <a:lnTo>
                    <a:pt x="152902" y="1935"/>
                  </a:lnTo>
                  <a:lnTo>
                    <a:pt x="126152" y="22273"/>
                  </a:lnTo>
                  <a:lnTo>
                    <a:pt x="95260" y="52604"/>
                  </a:lnTo>
                  <a:lnTo>
                    <a:pt x="73706" y="80382"/>
                  </a:lnTo>
                  <a:lnTo>
                    <a:pt x="57026" y="105097"/>
                  </a:lnTo>
                  <a:lnTo>
                    <a:pt x="42891" y="132740"/>
                  </a:lnTo>
                  <a:lnTo>
                    <a:pt x="29511" y="161976"/>
                  </a:lnTo>
                  <a:lnTo>
                    <a:pt x="16355" y="189023"/>
                  </a:lnTo>
                  <a:lnTo>
                    <a:pt x="9076" y="207381"/>
                  </a:lnTo>
                  <a:lnTo>
                    <a:pt x="4252" y="237392"/>
                  </a:lnTo>
                  <a:lnTo>
                    <a:pt x="0" y="264265"/>
                  </a:lnTo>
                  <a:lnTo>
                    <a:pt x="2395" y="295153"/>
                  </a:lnTo>
                  <a:lnTo>
                    <a:pt x="4323" y="310431"/>
                  </a:lnTo>
                  <a:lnTo>
                    <a:pt x="10017" y="322058"/>
                  </a:lnTo>
                  <a:lnTo>
                    <a:pt x="30715" y="341350"/>
                  </a:lnTo>
                  <a:lnTo>
                    <a:pt x="62211" y="360055"/>
                  </a:lnTo>
                  <a:lnTo>
                    <a:pt x="88921" y="369121"/>
                  </a:lnTo>
                  <a:lnTo>
                    <a:pt x="112980" y="370626"/>
                  </a:lnTo>
                  <a:lnTo>
                    <a:pt x="137768" y="366073"/>
                  </a:lnTo>
                  <a:lnTo>
                    <a:pt x="169886" y="351899"/>
                  </a:lnTo>
                  <a:lnTo>
                    <a:pt x="196317" y="339398"/>
                  </a:lnTo>
                  <a:lnTo>
                    <a:pt x="224752" y="322170"/>
                  </a:lnTo>
                  <a:lnTo>
                    <a:pt x="255968" y="293334"/>
                  </a:lnTo>
                  <a:lnTo>
                    <a:pt x="265068" y="279142"/>
                  </a:lnTo>
                  <a:lnTo>
                    <a:pt x="272818" y="252929"/>
                  </a:lnTo>
                  <a:lnTo>
                    <a:pt x="272314" y="240381"/>
                  </a:lnTo>
                  <a:lnTo>
                    <a:pt x="265801" y="229965"/>
                  </a:lnTo>
                  <a:lnTo>
                    <a:pt x="261017" y="225156"/>
                  </a:lnTo>
                  <a:lnTo>
                    <a:pt x="246023" y="219812"/>
                  </a:lnTo>
                  <a:lnTo>
                    <a:pt x="219117" y="218739"/>
                  </a:lnTo>
                  <a:lnTo>
                    <a:pt x="192761" y="223017"/>
                  </a:lnTo>
                  <a:lnTo>
                    <a:pt x="166566" y="230816"/>
                  </a:lnTo>
                  <a:lnTo>
                    <a:pt x="138485" y="244255"/>
                  </a:lnTo>
                  <a:lnTo>
                    <a:pt x="109119" y="262025"/>
                  </a:lnTo>
                  <a:lnTo>
                    <a:pt x="76658" y="287534"/>
                  </a:lnTo>
                  <a:lnTo>
                    <a:pt x="48555" y="314990"/>
                  </a:lnTo>
                  <a:lnTo>
                    <a:pt x="16315" y="352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301"/>
            <p:cNvSpPr/>
            <p:nvPr/>
          </p:nvSpPr>
          <p:spPr>
            <a:xfrm>
              <a:off x="5924005" y="2958737"/>
              <a:ext cx="391888" cy="207932"/>
            </a:xfrm>
            <a:custGeom>
              <a:avLst/>
              <a:gdLst/>
              <a:ahLst/>
              <a:cxnLst/>
              <a:rect l="0" t="0" r="0" b="0"/>
              <a:pathLst>
                <a:path w="391888" h="207932">
                  <a:moveTo>
                    <a:pt x="0" y="0"/>
                  </a:moveTo>
                  <a:lnTo>
                    <a:pt x="10415" y="19970"/>
                  </a:lnTo>
                  <a:lnTo>
                    <a:pt x="12279" y="46154"/>
                  </a:lnTo>
                  <a:lnTo>
                    <a:pt x="12715" y="71555"/>
                  </a:lnTo>
                  <a:lnTo>
                    <a:pt x="12908" y="99778"/>
                  </a:lnTo>
                  <a:lnTo>
                    <a:pt x="12994" y="126351"/>
                  </a:lnTo>
                  <a:lnTo>
                    <a:pt x="13043" y="155003"/>
                  </a:lnTo>
                  <a:lnTo>
                    <a:pt x="13057" y="183651"/>
                  </a:lnTo>
                  <a:lnTo>
                    <a:pt x="13063" y="207931"/>
                  </a:lnTo>
                  <a:lnTo>
                    <a:pt x="17552" y="193150"/>
                  </a:lnTo>
                  <a:lnTo>
                    <a:pt x="22794" y="162918"/>
                  </a:lnTo>
                  <a:lnTo>
                    <a:pt x="26194" y="131873"/>
                  </a:lnTo>
                  <a:lnTo>
                    <a:pt x="31146" y="106404"/>
                  </a:lnTo>
                  <a:lnTo>
                    <a:pt x="37209" y="81198"/>
                  </a:lnTo>
                  <a:lnTo>
                    <a:pt x="44327" y="60345"/>
                  </a:lnTo>
                  <a:lnTo>
                    <a:pt x="55306" y="45377"/>
                  </a:lnTo>
                  <a:lnTo>
                    <a:pt x="63527" y="38794"/>
                  </a:lnTo>
                  <a:lnTo>
                    <a:pt x="73954" y="35385"/>
                  </a:lnTo>
                  <a:lnTo>
                    <a:pt x="94922" y="33196"/>
                  </a:lnTo>
                  <a:lnTo>
                    <a:pt x="115534" y="43219"/>
                  </a:lnTo>
                  <a:lnTo>
                    <a:pt x="133091" y="56510"/>
                  </a:lnTo>
                  <a:lnTo>
                    <a:pt x="144018" y="73107"/>
                  </a:lnTo>
                  <a:lnTo>
                    <a:pt x="156511" y="104669"/>
                  </a:lnTo>
                  <a:lnTo>
                    <a:pt x="161727" y="116914"/>
                  </a:lnTo>
                  <a:lnTo>
                    <a:pt x="179363" y="149383"/>
                  </a:lnTo>
                  <a:lnTo>
                    <a:pt x="189102" y="175637"/>
                  </a:lnTo>
                  <a:lnTo>
                    <a:pt x="190120" y="146634"/>
                  </a:lnTo>
                  <a:lnTo>
                    <a:pt x="194622" y="116744"/>
                  </a:lnTo>
                  <a:lnTo>
                    <a:pt x="202644" y="84101"/>
                  </a:lnTo>
                  <a:lnTo>
                    <a:pt x="210992" y="60479"/>
                  </a:lnTo>
                  <a:lnTo>
                    <a:pt x="226815" y="36459"/>
                  </a:lnTo>
                  <a:lnTo>
                    <a:pt x="243070" y="18786"/>
                  </a:lnTo>
                  <a:lnTo>
                    <a:pt x="259222" y="10042"/>
                  </a:lnTo>
                  <a:lnTo>
                    <a:pt x="284845" y="2975"/>
                  </a:lnTo>
                  <a:lnTo>
                    <a:pt x="299318" y="2048"/>
                  </a:lnTo>
                  <a:lnTo>
                    <a:pt x="319706" y="6332"/>
                  </a:lnTo>
                  <a:lnTo>
                    <a:pt x="344165" y="20415"/>
                  </a:lnTo>
                  <a:lnTo>
                    <a:pt x="353260" y="29393"/>
                  </a:lnTo>
                  <a:lnTo>
                    <a:pt x="366946" y="54832"/>
                  </a:lnTo>
                  <a:lnTo>
                    <a:pt x="377239" y="79142"/>
                  </a:lnTo>
                  <a:lnTo>
                    <a:pt x="382950" y="104729"/>
                  </a:lnTo>
                  <a:lnTo>
                    <a:pt x="386578" y="132631"/>
                  </a:lnTo>
                  <a:lnTo>
                    <a:pt x="391887" y="195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" name="SMARTInkShape-Group61"/>
          <p:cNvGrpSpPr/>
          <p:nvPr/>
        </p:nvGrpSpPr>
        <p:grpSpPr>
          <a:xfrm>
            <a:off x="2048075" y="1619794"/>
            <a:ext cx="402981" cy="352698"/>
            <a:chOff x="2048075" y="1619794"/>
            <a:chExt cx="402981" cy="352698"/>
          </a:xfrm>
        </p:grpSpPr>
        <p:sp>
          <p:nvSpPr>
            <p:cNvPr id="70" name="SMARTInkShape-302"/>
            <p:cNvSpPr/>
            <p:nvPr/>
          </p:nvSpPr>
          <p:spPr>
            <a:xfrm>
              <a:off x="2213657" y="1661751"/>
              <a:ext cx="237399" cy="133712"/>
            </a:xfrm>
            <a:custGeom>
              <a:avLst/>
              <a:gdLst/>
              <a:ahLst/>
              <a:cxnLst/>
              <a:rect l="0" t="0" r="0" b="0"/>
              <a:pathLst>
                <a:path w="237399" h="133712">
                  <a:moveTo>
                    <a:pt x="124594" y="3763"/>
                  </a:moveTo>
                  <a:lnTo>
                    <a:pt x="121127" y="3763"/>
                  </a:lnTo>
                  <a:lnTo>
                    <a:pt x="117490" y="1828"/>
                  </a:lnTo>
                  <a:lnTo>
                    <a:pt x="115504" y="296"/>
                  </a:lnTo>
                  <a:lnTo>
                    <a:pt x="113454" y="0"/>
                  </a:lnTo>
                  <a:lnTo>
                    <a:pt x="81217" y="13766"/>
                  </a:lnTo>
                  <a:lnTo>
                    <a:pt x="53211" y="32080"/>
                  </a:lnTo>
                  <a:lnTo>
                    <a:pt x="20878" y="62109"/>
                  </a:lnTo>
                  <a:lnTo>
                    <a:pt x="6456" y="77737"/>
                  </a:lnTo>
                  <a:lnTo>
                    <a:pt x="0" y="89617"/>
                  </a:lnTo>
                  <a:lnTo>
                    <a:pt x="518" y="104090"/>
                  </a:lnTo>
                  <a:lnTo>
                    <a:pt x="5587" y="118022"/>
                  </a:lnTo>
                  <a:lnTo>
                    <a:pt x="12677" y="126632"/>
                  </a:lnTo>
                  <a:lnTo>
                    <a:pt x="24537" y="130943"/>
                  </a:lnTo>
                  <a:lnTo>
                    <a:pt x="55804" y="133711"/>
                  </a:lnTo>
                  <a:lnTo>
                    <a:pt x="84779" y="130723"/>
                  </a:lnTo>
                  <a:lnTo>
                    <a:pt x="116345" y="125241"/>
                  </a:lnTo>
                  <a:lnTo>
                    <a:pt x="145212" y="115553"/>
                  </a:lnTo>
                  <a:lnTo>
                    <a:pt x="172150" y="103491"/>
                  </a:lnTo>
                  <a:lnTo>
                    <a:pt x="198516" y="87257"/>
                  </a:lnTo>
                  <a:lnTo>
                    <a:pt x="217779" y="72126"/>
                  </a:lnTo>
                  <a:lnTo>
                    <a:pt x="237194" y="39582"/>
                  </a:lnTo>
                  <a:lnTo>
                    <a:pt x="237398" y="34174"/>
                  </a:lnTo>
                  <a:lnTo>
                    <a:pt x="233754" y="22359"/>
                  </a:lnTo>
                  <a:lnTo>
                    <a:pt x="227847" y="17612"/>
                  </a:lnTo>
                  <a:lnTo>
                    <a:pt x="209673" y="10402"/>
                  </a:lnTo>
                  <a:lnTo>
                    <a:pt x="178429" y="9198"/>
                  </a:lnTo>
                  <a:lnTo>
                    <a:pt x="146190" y="13437"/>
                  </a:lnTo>
                  <a:lnTo>
                    <a:pt x="117124" y="19289"/>
                  </a:lnTo>
                  <a:lnTo>
                    <a:pt x="78874" y="298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303"/>
            <p:cNvSpPr/>
            <p:nvPr/>
          </p:nvSpPr>
          <p:spPr>
            <a:xfrm>
              <a:off x="2168434" y="1724297"/>
              <a:ext cx="274321" cy="58784"/>
            </a:xfrm>
            <a:custGeom>
              <a:avLst/>
              <a:gdLst/>
              <a:ahLst/>
              <a:cxnLst/>
              <a:rect l="0" t="0" r="0" b="0"/>
              <a:pathLst>
                <a:path w="274321" h="58784">
                  <a:moveTo>
                    <a:pt x="0" y="58783"/>
                  </a:moveTo>
                  <a:lnTo>
                    <a:pt x="11155" y="58057"/>
                  </a:lnTo>
                  <a:lnTo>
                    <a:pt x="43265" y="49692"/>
                  </a:lnTo>
                  <a:lnTo>
                    <a:pt x="74989" y="43430"/>
                  </a:lnTo>
                  <a:lnTo>
                    <a:pt x="99369" y="39138"/>
                  </a:lnTo>
                  <a:lnTo>
                    <a:pt x="124718" y="34086"/>
                  </a:lnTo>
                  <a:lnTo>
                    <a:pt x="150499" y="27003"/>
                  </a:lnTo>
                  <a:lnTo>
                    <a:pt x="174536" y="20952"/>
                  </a:lnTo>
                  <a:lnTo>
                    <a:pt x="197314" y="15843"/>
                  </a:lnTo>
                  <a:lnTo>
                    <a:pt x="229813" y="9613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304"/>
            <p:cNvSpPr/>
            <p:nvPr/>
          </p:nvSpPr>
          <p:spPr>
            <a:xfrm>
              <a:off x="2048075" y="1619794"/>
              <a:ext cx="126892" cy="352698"/>
            </a:xfrm>
            <a:custGeom>
              <a:avLst/>
              <a:gdLst/>
              <a:ahLst/>
              <a:cxnLst/>
              <a:rect l="0" t="0" r="0" b="0"/>
              <a:pathLst>
                <a:path w="126892" h="352698">
                  <a:moveTo>
                    <a:pt x="55045" y="0"/>
                  </a:moveTo>
                  <a:lnTo>
                    <a:pt x="51578" y="0"/>
                  </a:lnTo>
                  <a:lnTo>
                    <a:pt x="50556" y="726"/>
                  </a:lnTo>
                  <a:lnTo>
                    <a:pt x="49876" y="1935"/>
                  </a:lnTo>
                  <a:lnTo>
                    <a:pt x="41444" y="31919"/>
                  </a:lnTo>
                  <a:lnTo>
                    <a:pt x="29700" y="56863"/>
                  </a:lnTo>
                  <a:lnTo>
                    <a:pt x="21087" y="84743"/>
                  </a:lnTo>
                  <a:lnTo>
                    <a:pt x="10472" y="115985"/>
                  </a:lnTo>
                  <a:lnTo>
                    <a:pt x="5068" y="148223"/>
                  </a:lnTo>
                  <a:lnTo>
                    <a:pt x="0" y="180755"/>
                  </a:lnTo>
                  <a:lnTo>
                    <a:pt x="837" y="213376"/>
                  </a:lnTo>
                  <a:lnTo>
                    <a:pt x="5681" y="242555"/>
                  </a:lnTo>
                  <a:lnTo>
                    <a:pt x="15180" y="269585"/>
                  </a:lnTo>
                  <a:lnTo>
                    <a:pt x="34121" y="295979"/>
                  </a:lnTo>
                  <a:lnTo>
                    <a:pt x="61586" y="318717"/>
                  </a:lnTo>
                  <a:lnTo>
                    <a:pt x="89237" y="335775"/>
                  </a:lnTo>
                  <a:lnTo>
                    <a:pt x="126891" y="352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2" name="SMARTInkShape-Group62"/>
          <p:cNvGrpSpPr/>
          <p:nvPr/>
        </p:nvGrpSpPr>
        <p:grpSpPr>
          <a:xfrm>
            <a:off x="476794" y="3657600"/>
            <a:ext cx="1606733" cy="241664"/>
            <a:chOff x="476794" y="3657600"/>
            <a:chExt cx="1606733" cy="241664"/>
          </a:xfrm>
        </p:grpSpPr>
        <p:sp>
          <p:nvSpPr>
            <p:cNvPr id="74" name="SMARTInkShape-305"/>
            <p:cNvSpPr/>
            <p:nvPr/>
          </p:nvSpPr>
          <p:spPr>
            <a:xfrm>
              <a:off x="476794" y="3664219"/>
              <a:ext cx="333104" cy="19508"/>
            </a:xfrm>
            <a:custGeom>
              <a:avLst/>
              <a:gdLst/>
              <a:ahLst/>
              <a:cxnLst/>
              <a:rect l="0" t="0" r="0" b="0"/>
              <a:pathLst>
                <a:path w="333104" h="19508">
                  <a:moveTo>
                    <a:pt x="0" y="19507"/>
                  </a:moveTo>
                  <a:lnTo>
                    <a:pt x="29835" y="15018"/>
                  </a:lnTo>
                  <a:lnTo>
                    <a:pt x="57141" y="12855"/>
                  </a:lnTo>
                  <a:lnTo>
                    <a:pt x="89341" y="8666"/>
                  </a:lnTo>
                  <a:lnTo>
                    <a:pt x="116149" y="7432"/>
                  </a:lnTo>
                  <a:lnTo>
                    <a:pt x="146932" y="4947"/>
                  </a:lnTo>
                  <a:lnTo>
                    <a:pt x="179241" y="2150"/>
                  </a:lnTo>
                  <a:lnTo>
                    <a:pt x="210533" y="907"/>
                  </a:lnTo>
                  <a:lnTo>
                    <a:pt x="241374" y="354"/>
                  </a:lnTo>
                  <a:lnTo>
                    <a:pt x="270563" y="109"/>
                  </a:lnTo>
                  <a:lnTo>
                    <a:pt x="295631" y="0"/>
                  </a:lnTo>
                  <a:lnTo>
                    <a:pt x="333103" y="6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306"/>
            <p:cNvSpPr/>
            <p:nvPr/>
          </p:nvSpPr>
          <p:spPr>
            <a:xfrm>
              <a:off x="779419" y="3687279"/>
              <a:ext cx="226422" cy="177273"/>
            </a:xfrm>
            <a:custGeom>
              <a:avLst/>
              <a:gdLst/>
              <a:ahLst/>
              <a:cxnLst/>
              <a:rect l="0" t="0" r="0" b="0"/>
              <a:pathLst>
                <a:path w="226422" h="177273">
                  <a:moveTo>
                    <a:pt x="226421" y="16041"/>
                  </a:moveTo>
                  <a:lnTo>
                    <a:pt x="226421" y="12574"/>
                  </a:lnTo>
                  <a:lnTo>
                    <a:pt x="224486" y="8936"/>
                  </a:lnTo>
                  <a:lnTo>
                    <a:pt x="217330" y="688"/>
                  </a:lnTo>
                  <a:lnTo>
                    <a:pt x="213829" y="0"/>
                  </a:lnTo>
                  <a:lnTo>
                    <a:pt x="192567" y="4110"/>
                  </a:lnTo>
                  <a:lnTo>
                    <a:pt x="163934" y="11910"/>
                  </a:lnTo>
                  <a:lnTo>
                    <a:pt x="131948" y="25218"/>
                  </a:lnTo>
                  <a:lnTo>
                    <a:pt x="109443" y="34876"/>
                  </a:lnTo>
                  <a:lnTo>
                    <a:pt x="78307" y="52344"/>
                  </a:lnTo>
                  <a:lnTo>
                    <a:pt x="50697" y="73969"/>
                  </a:lnTo>
                  <a:lnTo>
                    <a:pt x="18829" y="100780"/>
                  </a:lnTo>
                  <a:lnTo>
                    <a:pt x="5174" y="120494"/>
                  </a:lnTo>
                  <a:lnTo>
                    <a:pt x="0" y="140123"/>
                  </a:lnTo>
                  <a:lnTo>
                    <a:pt x="2176" y="146659"/>
                  </a:lnTo>
                  <a:lnTo>
                    <a:pt x="12336" y="159728"/>
                  </a:lnTo>
                  <a:lnTo>
                    <a:pt x="30908" y="172390"/>
                  </a:lnTo>
                  <a:lnTo>
                    <a:pt x="50200" y="177272"/>
                  </a:lnTo>
                  <a:lnTo>
                    <a:pt x="81438" y="173706"/>
                  </a:lnTo>
                  <a:lnTo>
                    <a:pt x="113626" y="164078"/>
                  </a:lnTo>
                  <a:lnTo>
                    <a:pt x="144632" y="148415"/>
                  </a:lnTo>
                  <a:lnTo>
                    <a:pt x="172770" y="122367"/>
                  </a:lnTo>
                  <a:lnTo>
                    <a:pt x="200295" y="87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307"/>
            <p:cNvSpPr/>
            <p:nvPr/>
          </p:nvSpPr>
          <p:spPr>
            <a:xfrm>
              <a:off x="1018988" y="3683726"/>
              <a:ext cx="6447" cy="176349"/>
            </a:xfrm>
            <a:custGeom>
              <a:avLst/>
              <a:gdLst/>
              <a:ahLst/>
              <a:cxnLst/>
              <a:rect l="0" t="0" r="0" b="0"/>
              <a:pathLst>
                <a:path w="6447" h="176349">
                  <a:moveTo>
                    <a:pt x="6446" y="0"/>
                  </a:moveTo>
                  <a:lnTo>
                    <a:pt x="2979" y="0"/>
                  </a:lnTo>
                  <a:lnTo>
                    <a:pt x="1958" y="1451"/>
                  </a:lnTo>
                  <a:lnTo>
                    <a:pt x="520" y="12606"/>
                  </a:lnTo>
                  <a:lnTo>
                    <a:pt x="1970" y="43909"/>
                  </a:lnTo>
                  <a:lnTo>
                    <a:pt x="3731" y="58703"/>
                  </a:lnTo>
                  <a:lnTo>
                    <a:pt x="1368" y="83353"/>
                  </a:lnTo>
                  <a:lnTo>
                    <a:pt x="345" y="109041"/>
                  </a:lnTo>
                  <a:lnTo>
                    <a:pt x="0" y="139857"/>
                  </a:lnTo>
                  <a:lnTo>
                    <a:pt x="6446" y="176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308"/>
            <p:cNvSpPr/>
            <p:nvPr/>
          </p:nvSpPr>
          <p:spPr>
            <a:xfrm>
              <a:off x="1090843" y="3702819"/>
              <a:ext cx="136025" cy="196445"/>
            </a:xfrm>
            <a:custGeom>
              <a:avLst/>
              <a:gdLst/>
              <a:ahLst/>
              <a:cxnLst/>
              <a:rect l="0" t="0" r="0" b="0"/>
              <a:pathLst>
                <a:path w="136025" h="196445">
                  <a:moveTo>
                    <a:pt x="32563" y="33158"/>
                  </a:moveTo>
                  <a:lnTo>
                    <a:pt x="29095" y="56118"/>
                  </a:lnTo>
                  <a:lnTo>
                    <a:pt x="22148" y="85510"/>
                  </a:lnTo>
                  <a:lnTo>
                    <a:pt x="18833" y="110033"/>
                  </a:lnTo>
                  <a:lnTo>
                    <a:pt x="10755" y="135684"/>
                  </a:lnTo>
                  <a:lnTo>
                    <a:pt x="5355" y="164552"/>
                  </a:lnTo>
                  <a:lnTo>
                    <a:pt x="982" y="174420"/>
                  </a:lnTo>
                  <a:lnTo>
                    <a:pt x="623" y="173778"/>
                  </a:lnTo>
                  <a:lnTo>
                    <a:pt x="0" y="144585"/>
                  </a:lnTo>
                  <a:lnTo>
                    <a:pt x="3401" y="113183"/>
                  </a:lnTo>
                  <a:lnTo>
                    <a:pt x="9005" y="84366"/>
                  </a:lnTo>
                  <a:lnTo>
                    <a:pt x="18729" y="57443"/>
                  </a:lnTo>
                  <a:lnTo>
                    <a:pt x="31254" y="28279"/>
                  </a:lnTo>
                  <a:lnTo>
                    <a:pt x="47899" y="12521"/>
                  </a:lnTo>
                  <a:lnTo>
                    <a:pt x="62844" y="3183"/>
                  </a:lnTo>
                  <a:lnTo>
                    <a:pt x="77227" y="0"/>
                  </a:lnTo>
                  <a:lnTo>
                    <a:pt x="84110" y="166"/>
                  </a:lnTo>
                  <a:lnTo>
                    <a:pt x="107667" y="10804"/>
                  </a:lnTo>
                  <a:lnTo>
                    <a:pt x="118678" y="21771"/>
                  </a:lnTo>
                  <a:lnTo>
                    <a:pt x="131660" y="46552"/>
                  </a:lnTo>
                  <a:lnTo>
                    <a:pt x="135998" y="77627"/>
                  </a:lnTo>
                  <a:lnTo>
                    <a:pt x="136024" y="103101"/>
                  </a:lnTo>
                  <a:lnTo>
                    <a:pt x="131758" y="128308"/>
                  </a:lnTo>
                  <a:lnTo>
                    <a:pt x="125750" y="156698"/>
                  </a:lnTo>
                  <a:lnTo>
                    <a:pt x="124003" y="196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309"/>
            <p:cNvSpPr/>
            <p:nvPr/>
          </p:nvSpPr>
          <p:spPr>
            <a:xfrm>
              <a:off x="1408920" y="3657600"/>
              <a:ext cx="243532" cy="201141"/>
            </a:xfrm>
            <a:custGeom>
              <a:avLst/>
              <a:gdLst/>
              <a:ahLst/>
              <a:cxnLst/>
              <a:rect l="0" t="0" r="0" b="0"/>
              <a:pathLst>
                <a:path w="243532" h="201141">
                  <a:moveTo>
                    <a:pt x="165154" y="0"/>
                  </a:moveTo>
                  <a:lnTo>
                    <a:pt x="152244" y="1935"/>
                  </a:lnTo>
                  <a:lnTo>
                    <a:pt x="125996" y="9091"/>
                  </a:lnTo>
                  <a:lnTo>
                    <a:pt x="94631" y="23432"/>
                  </a:lnTo>
                  <a:lnTo>
                    <a:pt x="69107" y="40325"/>
                  </a:lnTo>
                  <a:lnTo>
                    <a:pt x="43885" y="59846"/>
                  </a:lnTo>
                  <a:lnTo>
                    <a:pt x="17425" y="90145"/>
                  </a:lnTo>
                  <a:lnTo>
                    <a:pt x="1474" y="117310"/>
                  </a:lnTo>
                  <a:lnTo>
                    <a:pt x="0" y="130515"/>
                  </a:lnTo>
                  <a:lnTo>
                    <a:pt x="4967" y="156732"/>
                  </a:lnTo>
                  <a:lnTo>
                    <a:pt x="14317" y="172874"/>
                  </a:lnTo>
                  <a:lnTo>
                    <a:pt x="24093" y="180368"/>
                  </a:lnTo>
                  <a:lnTo>
                    <a:pt x="51575" y="191093"/>
                  </a:lnTo>
                  <a:lnTo>
                    <a:pt x="79895" y="197973"/>
                  </a:lnTo>
                  <a:lnTo>
                    <a:pt x="107800" y="201140"/>
                  </a:lnTo>
                  <a:lnTo>
                    <a:pt x="134452" y="198612"/>
                  </a:lnTo>
                  <a:lnTo>
                    <a:pt x="160734" y="193266"/>
                  </a:lnTo>
                  <a:lnTo>
                    <a:pt x="186906" y="183619"/>
                  </a:lnTo>
                  <a:lnTo>
                    <a:pt x="209578" y="171568"/>
                  </a:lnTo>
                  <a:lnTo>
                    <a:pt x="219491" y="161161"/>
                  </a:lnTo>
                  <a:lnTo>
                    <a:pt x="234237" y="131800"/>
                  </a:lnTo>
                  <a:lnTo>
                    <a:pt x="243531" y="117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310"/>
            <p:cNvSpPr/>
            <p:nvPr/>
          </p:nvSpPr>
          <p:spPr>
            <a:xfrm>
              <a:off x="1367837" y="3735977"/>
              <a:ext cx="349930" cy="26127"/>
            </a:xfrm>
            <a:custGeom>
              <a:avLst/>
              <a:gdLst/>
              <a:ahLst/>
              <a:cxnLst/>
              <a:rect l="0" t="0" r="0" b="0"/>
              <a:pathLst>
                <a:path w="349930" h="26127">
                  <a:moveTo>
                    <a:pt x="3763" y="0"/>
                  </a:moveTo>
                  <a:lnTo>
                    <a:pt x="295" y="0"/>
                  </a:lnTo>
                  <a:lnTo>
                    <a:pt x="0" y="1451"/>
                  </a:lnTo>
                  <a:lnTo>
                    <a:pt x="1607" y="6935"/>
                  </a:lnTo>
                  <a:lnTo>
                    <a:pt x="12481" y="12274"/>
                  </a:lnTo>
                  <a:lnTo>
                    <a:pt x="37068" y="19361"/>
                  </a:lnTo>
                  <a:lnTo>
                    <a:pt x="66608" y="24121"/>
                  </a:lnTo>
                  <a:lnTo>
                    <a:pt x="90477" y="25235"/>
                  </a:lnTo>
                  <a:lnTo>
                    <a:pt x="115599" y="25730"/>
                  </a:lnTo>
                  <a:lnTo>
                    <a:pt x="141279" y="25950"/>
                  </a:lnTo>
                  <a:lnTo>
                    <a:pt x="167207" y="26048"/>
                  </a:lnTo>
                  <a:lnTo>
                    <a:pt x="193245" y="26091"/>
                  </a:lnTo>
                  <a:lnTo>
                    <a:pt x="219331" y="26110"/>
                  </a:lnTo>
                  <a:lnTo>
                    <a:pt x="244714" y="26119"/>
                  </a:lnTo>
                  <a:lnTo>
                    <a:pt x="268090" y="26122"/>
                  </a:lnTo>
                  <a:lnTo>
                    <a:pt x="290575" y="26124"/>
                  </a:lnTo>
                  <a:lnTo>
                    <a:pt x="321699" y="26126"/>
                  </a:lnTo>
                  <a:lnTo>
                    <a:pt x="349929" y="26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311"/>
            <p:cNvSpPr/>
            <p:nvPr/>
          </p:nvSpPr>
          <p:spPr>
            <a:xfrm>
              <a:off x="1881051" y="3735977"/>
              <a:ext cx="169819" cy="6532"/>
            </a:xfrm>
            <a:custGeom>
              <a:avLst/>
              <a:gdLst/>
              <a:ahLst/>
              <a:cxnLst/>
              <a:rect l="0" t="0" r="0" b="0"/>
              <a:pathLst>
                <a:path w="169819" h="6532">
                  <a:moveTo>
                    <a:pt x="0" y="0"/>
                  </a:moveTo>
                  <a:lnTo>
                    <a:pt x="23035" y="0"/>
                  </a:lnTo>
                  <a:lnTo>
                    <a:pt x="46766" y="0"/>
                  </a:lnTo>
                  <a:lnTo>
                    <a:pt x="74817" y="0"/>
                  </a:lnTo>
                  <a:lnTo>
                    <a:pt x="100384" y="0"/>
                  </a:lnTo>
                  <a:lnTo>
                    <a:pt x="130541" y="726"/>
                  </a:lnTo>
                  <a:lnTo>
                    <a:pt x="169818" y="6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312"/>
            <p:cNvSpPr/>
            <p:nvPr/>
          </p:nvSpPr>
          <p:spPr>
            <a:xfrm>
              <a:off x="1888491" y="3781697"/>
              <a:ext cx="195036" cy="32658"/>
            </a:xfrm>
            <a:custGeom>
              <a:avLst/>
              <a:gdLst/>
              <a:ahLst/>
              <a:cxnLst/>
              <a:rect l="0" t="0" r="0" b="0"/>
              <a:pathLst>
                <a:path w="195036" h="32658">
                  <a:moveTo>
                    <a:pt x="5623" y="0"/>
                  </a:moveTo>
                  <a:lnTo>
                    <a:pt x="2156" y="0"/>
                  </a:lnTo>
                  <a:lnTo>
                    <a:pt x="1135" y="726"/>
                  </a:lnTo>
                  <a:lnTo>
                    <a:pt x="454" y="1935"/>
                  </a:lnTo>
                  <a:lnTo>
                    <a:pt x="0" y="3467"/>
                  </a:lnTo>
                  <a:lnTo>
                    <a:pt x="423" y="4489"/>
                  </a:lnTo>
                  <a:lnTo>
                    <a:pt x="1431" y="5169"/>
                  </a:lnTo>
                  <a:lnTo>
                    <a:pt x="31739" y="18687"/>
                  </a:lnTo>
                  <a:lnTo>
                    <a:pt x="53276" y="23921"/>
                  </a:lnTo>
                  <a:lnTo>
                    <a:pt x="78041" y="25473"/>
                  </a:lnTo>
                  <a:lnTo>
                    <a:pt x="103764" y="27868"/>
                  </a:lnTo>
                  <a:lnTo>
                    <a:pt x="134995" y="31711"/>
                  </a:lnTo>
                  <a:lnTo>
                    <a:pt x="162408" y="32377"/>
                  </a:lnTo>
                  <a:lnTo>
                    <a:pt x="194746" y="32657"/>
                  </a:lnTo>
                  <a:lnTo>
                    <a:pt x="189386" y="32657"/>
                  </a:lnTo>
                  <a:lnTo>
                    <a:pt x="189092" y="31931"/>
                  </a:lnTo>
                  <a:lnTo>
                    <a:pt x="188581" y="27034"/>
                  </a:lnTo>
                  <a:lnTo>
                    <a:pt x="195035" y="32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1" name="SMARTInkShape-Group63"/>
          <p:cNvGrpSpPr/>
          <p:nvPr/>
        </p:nvGrpSpPr>
        <p:grpSpPr>
          <a:xfrm>
            <a:off x="2259874" y="3461657"/>
            <a:ext cx="952812" cy="685801"/>
            <a:chOff x="2259874" y="3461657"/>
            <a:chExt cx="952812" cy="685801"/>
          </a:xfrm>
        </p:grpSpPr>
        <p:sp>
          <p:nvSpPr>
            <p:cNvPr id="83" name="SMARTInkShape-313"/>
            <p:cNvSpPr/>
            <p:nvPr/>
          </p:nvSpPr>
          <p:spPr>
            <a:xfrm>
              <a:off x="2350650" y="3461657"/>
              <a:ext cx="206961" cy="286697"/>
            </a:xfrm>
            <a:custGeom>
              <a:avLst/>
              <a:gdLst/>
              <a:ahLst/>
              <a:cxnLst/>
              <a:rect l="0" t="0" r="0" b="0"/>
              <a:pathLst>
                <a:path w="206961" h="286697">
                  <a:moveTo>
                    <a:pt x="170481" y="0"/>
                  </a:moveTo>
                  <a:lnTo>
                    <a:pt x="167014" y="0"/>
                  </a:lnTo>
                  <a:lnTo>
                    <a:pt x="163377" y="1935"/>
                  </a:lnTo>
                  <a:lnTo>
                    <a:pt x="136118" y="27911"/>
                  </a:lnTo>
                  <a:lnTo>
                    <a:pt x="106873" y="53330"/>
                  </a:lnTo>
                  <a:lnTo>
                    <a:pt x="77443" y="85552"/>
                  </a:lnTo>
                  <a:lnTo>
                    <a:pt x="47359" y="116403"/>
                  </a:lnTo>
                  <a:lnTo>
                    <a:pt x="25666" y="148676"/>
                  </a:lnTo>
                  <a:lnTo>
                    <a:pt x="7404" y="181069"/>
                  </a:lnTo>
                  <a:lnTo>
                    <a:pt x="2980" y="188204"/>
                  </a:lnTo>
                  <a:lnTo>
                    <a:pt x="0" y="207743"/>
                  </a:lnTo>
                  <a:lnTo>
                    <a:pt x="1821" y="228039"/>
                  </a:lnTo>
                  <a:lnTo>
                    <a:pt x="7467" y="241897"/>
                  </a:lnTo>
                  <a:lnTo>
                    <a:pt x="25742" y="264794"/>
                  </a:lnTo>
                  <a:lnTo>
                    <a:pt x="41322" y="275650"/>
                  </a:lnTo>
                  <a:lnTo>
                    <a:pt x="64479" y="283906"/>
                  </a:lnTo>
                  <a:lnTo>
                    <a:pt x="95275" y="286696"/>
                  </a:lnTo>
                  <a:lnTo>
                    <a:pt x="124169" y="283712"/>
                  </a:lnTo>
                  <a:lnTo>
                    <a:pt x="156011" y="275477"/>
                  </a:lnTo>
                  <a:lnTo>
                    <a:pt x="181331" y="260625"/>
                  </a:lnTo>
                  <a:lnTo>
                    <a:pt x="200524" y="240248"/>
                  </a:lnTo>
                  <a:lnTo>
                    <a:pt x="205605" y="229906"/>
                  </a:lnTo>
                  <a:lnTo>
                    <a:pt x="206960" y="225117"/>
                  </a:lnTo>
                  <a:lnTo>
                    <a:pt x="205399" y="207974"/>
                  </a:lnTo>
                  <a:lnTo>
                    <a:pt x="198338" y="197419"/>
                  </a:lnTo>
                  <a:lnTo>
                    <a:pt x="193407" y="192573"/>
                  </a:lnTo>
                  <a:lnTo>
                    <a:pt x="172445" y="187188"/>
                  </a:lnTo>
                  <a:lnTo>
                    <a:pt x="146680" y="184795"/>
                  </a:lnTo>
                  <a:lnTo>
                    <a:pt x="115129" y="184899"/>
                  </a:lnTo>
                  <a:lnTo>
                    <a:pt x="84573" y="192751"/>
                  </a:lnTo>
                  <a:lnTo>
                    <a:pt x="61086" y="201448"/>
                  </a:lnTo>
                  <a:lnTo>
                    <a:pt x="30473" y="225858"/>
                  </a:lnTo>
                  <a:lnTo>
                    <a:pt x="19818" y="239319"/>
                  </a:lnTo>
                  <a:lnTo>
                    <a:pt x="19965" y="244454"/>
                  </a:lnTo>
                  <a:lnTo>
                    <a:pt x="25934" y="255966"/>
                  </a:lnTo>
                  <a:lnTo>
                    <a:pt x="59447" y="2808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314"/>
            <p:cNvSpPr/>
            <p:nvPr/>
          </p:nvSpPr>
          <p:spPr>
            <a:xfrm>
              <a:off x="2581430" y="3500846"/>
              <a:ext cx="235987" cy="226482"/>
            </a:xfrm>
            <a:custGeom>
              <a:avLst/>
              <a:gdLst/>
              <a:ahLst/>
              <a:cxnLst/>
              <a:rect l="0" t="0" r="0" b="0"/>
              <a:pathLst>
                <a:path w="235987" h="226482">
                  <a:moveTo>
                    <a:pt x="122582" y="13062"/>
                  </a:moveTo>
                  <a:lnTo>
                    <a:pt x="93648" y="24929"/>
                  </a:lnTo>
                  <a:lnTo>
                    <a:pt x="63429" y="47425"/>
                  </a:lnTo>
                  <a:lnTo>
                    <a:pt x="37600" y="76671"/>
                  </a:lnTo>
                  <a:lnTo>
                    <a:pt x="19508" y="98192"/>
                  </a:lnTo>
                  <a:lnTo>
                    <a:pt x="6158" y="129167"/>
                  </a:lnTo>
                  <a:lnTo>
                    <a:pt x="758" y="151724"/>
                  </a:lnTo>
                  <a:lnTo>
                    <a:pt x="0" y="159932"/>
                  </a:lnTo>
                  <a:lnTo>
                    <a:pt x="4963" y="178729"/>
                  </a:lnTo>
                  <a:lnTo>
                    <a:pt x="14426" y="196275"/>
                  </a:lnTo>
                  <a:lnTo>
                    <a:pt x="25890" y="206492"/>
                  </a:lnTo>
                  <a:lnTo>
                    <a:pt x="55477" y="218965"/>
                  </a:lnTo>
                  <a:lnTo>
                    <a:pt x="84974" y="226481"/>
                  </a:lnTo>
                  <a:lnTo>
                    <a:pt x="109987" y="226037"/>
                  </a:lnTo>
                  <a:lnTo>
                    <a:pt x="135783" y="219374"/>
                  </a:lnTo>
                  <a:lnTo>
                    <a:pt x="161811" y="206272"/>
                  </a:lnTo>
                  <a:lnTo>
                    <a:pt x="193145" y="182340"/>
                  </a:lnTo>
                  <a:lnTo>
                    <a:pt x="218848" y="161136"/>
                  </a:lnTo>
                  <a:lnTo>
                    <a:pt x="229643" y="142329"/>
                  </a:lnTo>
                  <a:lnTo>
                    <a:pt x="235986" y="119419"/>
                  </a:lnTo>
                  <a:lnTo>
                    <a:pt x="232364" y="91806"/>
                  </a:lnTo>
                  <a:lnTo>
                    <a:pt x="221193" y="61918"/>
                  </a:lnTo>
                  <a:lnTo>
                    <a:pt x="209211" y="40117"/>
                  </a:lnTo>
                  <a:lnTo>
                    <a:pt x="198821" y="30409"/>
                  </a:lnTo>
                  <a:lnTo>
                    <a:pt x="170943" y="14796"/>
                  </a:lnTo>
                  <a:lnTo>
                    <a:pt x="142697" y="7438"/>
                  </a:lnTo>
                  <a:lnTo>
                    <a:pt x="116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315"/>
            <p:cNvSpPr/>
            <p:nvPr/>
          </p:nvSpPr>
          <p:spPr>
            <a:xfrm>
              <a:off x="2934451" y="3842279"/>
              <a:ext cx="278235" cy="271164"/>
            </a:xfrm>
            <a:custGeom>
              <a:avLst/>
              <a:gdLst/>
              <a:ahLst/>
              <a:cxnLst/>
              <a:rect l="0" t="0" r="0" b="0"/>
              <a:pathLst>
                <a:path w="278235" h="271164">
                  <a:moveTo>
                    <a:pt x="167977" y="56984"/>
                  </a:moveTo>
                  <a:lnTo>
                    <a:pt x="164510" y="53517"/>
                  </a:lnTo>
                  <a:lnTo>
                    <a:pt x="157002" y="53749"/>
                  </a:lnTo>
                  <a:lnTo>
                    <a:pt x="130976" y="63280"/>
                  </a:lnTo>
                  <a:lnTo>
                    <a:pt x="102370" y="79864"/>
                  </a:lnTo>
                  <a:lnTo>
                    <a:pt x="77257" y="97872"/>
                  </a:lnTo>
                  <a:lnTo>
                    <a:pt x="48609" y="120544"/>
                  </a:lnTo>
                  <a:lnTo>
                    <a:pt x="20624" y="150013"/>
                  </a:lnTo>
                  <a:lnTo>
                    <a:pt x="4371" y="180105"/>
                  </a:lnTo>
                  <a:lnTo>
                    <a:pt x="0" y="200386"/>
                  </a:lnTo>
                  <a:lnTo>
                    <a:pt x="2849" y="213609"/>
                  </a:lnTo>
                  <a:lnTo>
                    <a:pt x="9678" y="226744"/>
                  </a:lnTo>
                  <a:lnTo>
                    <a:pt x="19971" y="239838"/>
                  </a:lnTo>
                  <a:lnTo>
                    <a:pt x="33738" y="249045"/>
                  </a:lnTo>
                  <a:lnTo>
                    <a:pt x="66228" y="260869"/>
                  </a:lnTo>
                  <a:lnTo>
                    <a:pt x="91948" y="267939"/>
                  </a:lnTo>
                  <a:lnTo>
                    <a:pt x="121421" y="271163"/>
                  </a:lnTo>
                  <a:lnTo>
                    <a:pt x="149667" y="268651"/>
                  </a:lnTo>
                  <a:lnTo>
                    <a:pt x="176422" y="263310"/>
                  </a:lnTo>
                  <a:lnTo>
                    <a:pt x="202733" y="257133"/>
                  </a:lnTo>
                  <a:lnTo>
                    <a:pt x="225447" y="243771"/>
                  </a:lnTo>
                  <a:lnTo>
                    <a:pt x="242498" y="222556"/>
                  </a:lnTo>
                  <a:lnTo>
                    <a:pt x="256743" y="197886"/>
                  </a:lnTo>
                  <a:lnTo>
                    <a:pt x="270156" y="168724"/>
                  </a:lnTo>
                  <a:lnTo>
                    <a:pt x="276388" y="137103"/>
                  </a:lnTo>
                  <a:lnTo>
                    <a:pt x="278234" y="104752"/>
                  </a:lnTo>
                  <a:lnTo>
                    <a:pt x="271847" y="75653"/>
                  </a:lnTo>
                  <a:lnTo>
                    <a:pt x="255959" y="45028"/>
                  </a:lnTo>
                  <a:lnTo>
                    <a:pt x="238073" y="25381"/>
                  </a:lnTo>
                  <a:lnTo>
                    <a:pt x="213985" y="10770"/>
                  </a:lnTo>
                  <a:lnTo>
                    <a:pt x="182739" y="2248"/>
                  </a:lnTo>
                  <a:lnTo>
                    <a:pt x="156154" y="0"/>
                  </a:lnTo>
                  <a:lnTo>
                    <a:pt x="126495" y="2201"/>
                  </a:lnTo>
                  <a:lnTo>
                    <a:pt x="96132" y="4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316"/>
            <p:cNvSpPr/>
            <p:nvPr/>
          </p:nvSpPr>
          <p:spPr>
            <a:xfrm>
              <a:off x="2663858" y="3895458"/>
              <a:ext cx="234881" cy="205322"/>
            </a:xfrm>
            <a:custGeom>
              <a:avLst/>
              <a:gdLst/>
              <a:ahLst/>
              <a:cxnLst/>
              <a:rect l="0" t="0" r="0" b="0"/>
              <a:pathLst>
                <a:path w="234881" h="205322">
                  <a:moveTo>
                    <a:pt x="98936" y="16868"/>
                  </a:moveTo>
                  <a:lnTo>
                    <a:pt x="70252" y="45552"/>
                  </a:lnTo>
                  <a:lnTo>
                    <a:pt x="39817" y="75988"/>
                  </a:lnTo>
                  <a:lnTo>
                    <a:pt x="21911" y="95345"/>
                  </a:lnTo>
                  <a:lnTo>
                    <a:pt x="2603" y="127915"/>
                  </a:lnTo>
                  <a:lnTo>
                    <a:pt x="0" y="140970"/>
                  </a:lnTo>
                  <a:lnTo>
                    <a:pt x="1988" y="154030"/>
                  </a:lnTo>
                  <a:lnTo>
                    <a:pt x="11267" y="172897"/>
                  </a:lnTo>
                  <a:lnTo>
                    <a:pt x="19090" y="183218"/>
                  </a:lnTo>
                  <a:lnTo>
                    <a:pt x="35122" y="193721"/>
                  </a:lnTo>
                  <a:lnTo>
                    <a:pt x="65258" y="203046"/>
                  </a:lnTo>
                  <a:lnTo>
                    <a:pt x="91296" y="205321"/>
                  </a:lnTo>
                  <a:lnTo>
                    <a:pt x="121669" y="204544"/>
                  </a:lnTo>
                  <a:lnTo>
                    <a:pt x="152924" y="195766"/>
                  </a:lnTo>
                  <a:lnTo>
                    <a:pt x="180166" y="183247"/>
                  </a:lnTo>
                  <a:lnTo>
                    <a:pt x="207309" y="159881"/>
                  </a:lnTo>
                  <a:lnTo>
                    <a:pt x="226862" y="134299"/>
                  </a:lnTo>
                  <a:lnTo>
                    <a:pt x="231992" y="119376"/>
                  </a:lnTo>
                  <a:lnTo>
                    <a:pt x="234880" y="94653"/>
                  </a:lnTo>
                  <a:lnTo>
                    <a:pt x="234104" y="77565"/>
                  </a:lnTo>
                  <a:lnTo>
                    <a:pt x="225507" y="52350"/>
                  </a:lnTo>
                  <a:lnTo>
                    <a:pt x="213042" y="31493"/>
                  </a:lnTo>
                  <a:lnTo>
                    <a:pt x="183389" y="6474"/>
                  </a:lnTo>
                  <a:lnTo>
                    <a:pt x="153714" y="0"/>
                  </a:lnTo>
                  <a:lnTo>
                    <a:pt x="118530" y="3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317"/>
            <p:cNvSpPr/>
            <p:nvPr/>
          </p:nvSpPr>
          <p:spPr>
            <a:xfrm>
              <a:off x="2423933" y="3860074"/>
              <a:ext cx="213307" cy="233349"/>
            </a:xfrm>
            <a:custGeom>
              <a:avLst/>
              <a:gdLst/>
              <a:ahLst/>
              <a:cxnLst/>
              <a:rect l="0" t="0" r="0" b="0"/>
              <a:pathLst>
                <a:path w="213307" h="233349">
                  <a:moveTo>
                    <a:pt x="90667" y="13063"/>
                  </a:moveTo>
                  <a:lnTo>
                    <a:pt x="73564" y="34037"/>
                  </a:lnTo>
                  <a:lnTo>
                    <a:pt x="50680" y="64297"/>
                  </a:lnTo>
                  <a:lnTo>
                    <a:pt x="30409" y="95728"/>
                  </a:lnTo>
                  <a:lnTo>
                    <a:pt x="12428" y="123654"/>
                  </a:lnTo>
                  <a:lnTo>
                    <a:pt x="5095" y="136963"/>
                  </a:lnTo>
                  <a:lnTo>
                    <a:pt x="966" y="158873"/>
                  </a:lnTo>
                  <a:lnTo>
                    <a:pt x="0" y="180193"/>
                  </a:lnTo>
                  <a:lnTo>
                    <a:pt x="2645" y="189797"/>
                  </a:lnTo>
                  <a:lnTo>
                    <a:pt x="13325" y="206274"/>
                  </a:lnTo>
                  <a:lnTo>
                    <a:pt x="32191" y="220856"/>
                  </a:lnTo>
                  <a:lnTo>
                    <a:pt x="63285" y="231559"/>
                  </a:lnTo>
                  <a:lnTo>
                    <a:pt x="88037" y="233348"/>
                  </a:lnTo>
                  <a:lnTo>
                    <a:pt x="120144" y="227818"/>
                  </a:lnTo>
                  <a:lnTo>
                    <a:pt x="137876" y="223172"/>
                  </a:lnTo>
                  <a:lnTo>
                    <a:pt x="164957" y="206429"/>
                  </a:lnTo>
                  <a:lnTo>
                    <a:pt x="185492" y="188648"/>
                  </a:lnTo>
                  <a:lnTo>
                    <a:pt x="198833" y="169591"/>
                  </a:lnTo>
                  <a:lnTo>
                    <a:pt x="209843" y="140179"/>
                  </a:lnTo>
                  <a:lnTo>
                    <a:pt x="213306" y="118461"/>
                  </a:lnTo>
                  <a:lnTo>
                    <a:pt x="210865" y="94769"/>
                  </a:lnTo>
                  <a:lnTo>
                    <a:pt x="202078" y="72832"/>
                  </a:lnTo>
                  <a:lnTo>
                    <a:pt x="177594" y="41835"/>
                  </a:lnTo>
                  <a:lnTo>
                    <a:pt x="159578" y="24767"/>
                  </a:lnTo>
                  <a:lnTo>
                    <a:pt x="1167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318"/>
            <p:cNvSpPr/>
            <p:nvPr/>
          </p:nvSpPr>
          <p:spPr>
            <a:xfrm>
              <a:off x="2259874" y="3827417"/>
              <a:ext cx="104504" cy="320041"/>
            </a:xfrm>
            <a:custGeom>
              <a:avLst/>
              <a:gdLst/>
              <a:ahLst/>
              <a:cxnLst/>
              <a:rect l="0" t="0" r="0" b="0"/>
              <a:pathLst>
                <a:path w="104504" h="320041">
                  <a:moveTo>
                    <a:pt x="104503" y="0"/>
                  </a:moveTo>
                  <a:lnTo>
                    <a:pt x="101036" y="0"/>
                  </a:lnTo>
                  <a:lnTo>
                    <a:pt x="97398" y="5806"/>
                  </a:lnTo>
                  <a:lnTo>
                    <a:pt x="87010" y="34873"/>
                  </a:lnTo>
                  <a:lnTo>
                    <a:pt x="80532" y="62181"/>
                  </a:lnTo>
                  <a:lnTo>
                    <a:pt x="73291" y="89705"/>
                  </a:lnTo>
                  <a:lnTo>
                    <a:pt x="63001" y="119794"/>
                  </a:lnTo>
                  <a:lnTo>
                    <a:pt x="54308" y="148141"/>
                  </a:lnTo>
                  <a:lnTo>
                    <a:pt x="42862" y="179199"/>
                  </a:lnTo>
                  <a:lnTo>
                    <a:pt x="31004" y="210657"/>
                  </a:lnTo>
                  <a:lnTo>
                    <a:pt x="21846" y="237959"/>
                  </a:lnTo>
                  <a:lnTo>
                    <a:pt x="8052" y="267057"/>
                  </a:lnTo>
                  <a:lnTo>
                    <a:pt x="3579" y="281252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319"/>
            <p:cNvSpPr/>
            <p:nvPr/>
          </p:nvSpPr>
          <p:spPr>
            <a:xfrm>
              <a:off x="2292531" y="3768634"/>
              <a:ext cx="738053" cy="32569"/>
            </a:xfrm>
            <a:custGeom>
              <a:avLst/>
              <a:gdLst/>
              <a:ahLst/>
              <a:cxnLst/>
              <a:rect l="0" t="0" r="0" b="0"/>
              <a:pathLst>
                <a:path w="738053" h="32569">
                  <a:moveTo>
                    <a:pt x="0" y="0"/>
                  </a:moveTo>
                  <a:lnTo>
                    <a:pt x="25117" y="3467"/>
                  </a:lnTo>
                  <a:lnTo>
                    <a:pt x="52356" y="2156"/>
                  </a:lnTo>
                  <a:lnTo>
                    <a:pt x="74795" y="959"/>
                  </a:lnTo>
                  <a:lnTo>
                    <a:pt x="100008" y="426"/>
                  </a:lnTo>
                  <a:lnTo>
                    <a:pt x="128147" y="189"/>
                  </a:lnTo>
                  <a:lnTo>
                    <a:pt x="144215" y="126"/>
                  </a:lnTo>
                  <a:lnTo>
                    <a:pt x="161458" y="84"/>
                  </a:lnTo>
                  <a:lnTo>
                    <a:pt x="179485" y="56"/>
                  </a:lnTo>
                  <a:lnTo>
                    <a:pt x="198759" y="37"/>
                  </a:lnTo>
                  <a:lnTo>
                    <a:pt x="218866" y="25"/>
                  </a:lnTo>
                  <a:lnTo>
                    <a:pt x="239528" y="17"/>
                  </a:lnTo>
                  <a:lnTo>
                    <a:pt x="260560" y="737"/>
                  </a:lnTo>
                  <a:lnTo>
                    <a:pt x="281838" y="1943"/>
                  </a:lnTo>
                  <a:lnTo>
                    <a:pt x="303281" y="3473"/>
                  </a:lnTo>
                  <a:lnTo>
                    <a:pt x="324833" y="4493"/>
                  </a:lnTo>
                  <a:lnTo>
                    <a:pt x="346458" y="5172"/>
                  </a:lnTo>
                  <a:lnTo>
                    <a:pt x="368132" y="5626"/>
                  </a:lnTo>
                  <a:lnTo>
                    <a:pt x="389113" y="6653"/>
                  </a:lnTo>
                  <a:lnTo>
                    <a:pt x="409632" y="8064"/>
                  </a:lnTo>
                  <a:lnTo>
                    <a:pt x="429842" y="9730"/>
                  </a:lnTo>
                  <a:lnTo>
                    <a:pt x="449847" y="10841"/>
                  </a:lnTo>
                  <a:lnTo>
                    <a:pt x="469716" y="11582"/>
                  </a:lnTo>
                  <a:lnTo>
                    <a:pt x="489492" y="12076"/>
                  </a:lnTo>
                  <a:lnTo>
                    <a:pt x="508483" y="13131"/>
                  </a:lnTo>
                  <a:lnTo>
                    <a:pt x="526949" y="14559"/>
                  </a:lnTo>
                  <a:lnTo>
                    <a:pt x="545065" y="16238"/>
                  </a:lnTo>
                  <a:lnTo>
                    <a:pt x="562222" y="18083"/>
                  </a:lnTo>
                  <a:lnTo>
                    <a:pt x="594833" y="22067"/>
                  </a:lnTo>
                  <a:lnTo>
                    <a:pt x="624324" y="24322"/>
                  </a:lnTo>
                  <a:lnTo>
                    <a:pt x="651220" y="26050"/>
                  </a:lnTo>
                  <a:lnTo>
                    <a:pt x="675270" y="29237"/>
                  </a:lnTo>
                  <a:lnTo>
                    <a:pt x="704632" y="31982"/>
                  </a:lnTo>
                  <a:lnTo>
                    <a:pt x="725489" y="32568"/>
                  </a:lnTo>
                  <a:lnTo>
                    <a:pt x="727499" y="31872"/>
                  </a:lnTo>
                  <a:lnTo>
                    <a:pt x="728840" y="30683"/>
                  </a:lnTo>
                  <a:lnTo>
                    <a:pt x="729733" y="29164"/>
                  </a:lnTo>
                  <a:lnTo>
                    <a:pt x="729603" y="28151"/>
                  </a:lnTo>
                  <a:lnTo>
                    <a:pt x="728791" y="27476"/>
                  </a:lnTo>
                  <a:lnTo>
                    <a:pt x="724989" y="26126"/>
                  </a:lnTo>
                  <a:lnTo>
                    <a:pt x="724989" y="19674"/>
                  </a:lnTo>
                  <a:lnTo>
                    <a:pt x="737972" y="19594"/>
                  </a:lnTo>
                  <a:lnTo>
                    <a:pt x="738052" y="1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320"/>
            <p:cNvSpPr/>
            <p:nvPr/>
          </p:nvSpPr>
          <p:spPr>
            <a:xfrm>
              <a:off x="2836513" y="3474720"/>
              <a:ext cx="238091" cy="233522"/>
            </a:xfrm>
            <a:custGeom>
              <a:avLst/>
              <a:gdLst/>
              <a:ahLst/>
              <a:cxnLst/>
              <a:rect l="0" t="0" r="0" b="0"/>
              <a:pathLst>
                <a:path w="238091" h="233522">
                  <a:moveTo>
                    <a:pt x="115693" y="13063"/>
                  </a:moveTo>
                  <a:lnTo>
                    <a:pt x="112226" y="16530"/>
                  </a:lnTo>
                  <a:lnTo>
                    <a:pt x="82158" y="31883"/>
                  </a:lnTo>
                  <a:lnTo>
                    <a:pt x="53497" y="54371"/>
                  </a:lnTo>
                  <a:lnTo>
                    <a:pt x="28336" y="78796"/>
                  </a:lnTo>
                  <a:lnTo>
                    <a:pt x="6844" y="111089"/>
                  </a:lnTo>
                  <a:lnTo>
                    <a:pt x="2001" y="124847"/>
                  </a:lnTo>
                  <a:lnTo>
                    <a:pt x="0" y="147462"/>
                  </a:lnTo>
                  <a:lnTo>
                    <a:pt x="7369" y="176988"/>
                  </a:lnTo>
                  <a:lnTo>
                    <a:pt x="15297" y="187761"/>
                  </a:lnTo>
                  <a:lnTo>
                    <a:pt x="39899" y="210240"/>
                  </a:lnTo>
                  <a:lnTo>
                    <a:pt x="70313" y="223834"/>
                  </a:lnTo>
                  <a:lnTo>
                    <a:pt x="96892" y="232147"/>
                  </a:lnTo>
                  <a:lnTo>
                    <a:pt x="120201" y="233521"/>
                  </a:lnTo>
                  <a:lnTo>
                    <a:pt x="147950" y="227852"/>
                  </a:lnTo>
                  <a:lnTo>
                    <a:pt x="174396" y="216276"/>
                  </a:lnTo>
                  <a:lnTo>
                    <a:pt x="204348" y="194073"/>
                  </a:lnTo>
                  <a:lnTo>
                    <a:pt x="220177" y="170795"/>
                  </a:lnTo>
                  <a:lnTo>
                    <a:pt x="229785" y="144787"/>
                  </a:lnTo>
                  <a:lnTo>
                    <a:pt x="236503" y="114423"/>
                  </a:lnTo>
                  <a:lnTo>
                    <a:pt x="238090" y="83171"/>
                  </a:lnTo>
                  <a:lnTo>
                    <a:pt x="233561" y="55930"/>
                  </a:lnTo>
                  <a:lnTo>
                    <a:pt x="227103" y="40823"/>
                  </a:lnTo>
                  <a:lnTo>
                    <a:pt x="215525" y="28787"/>
                  </a:lnTo>
                  <a:lnTo>
                    <a:pt x="192686" y="15787"/>
                  </a:lnTo>
                  <a:lnTo>
                    <a:pt x="163664" y="7339"/>
                  </a:lnTo>
                  <a:lnTo>
                    <a:pt x="140642" y="3262"/>
                  </a:lnTo>
                  <a:lnTo>
                    <a:pt x="830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6" name="SMARTInkShape-Group64"/>
          <p:cNvGrpSpPr/>
          <p:nvPr/>
        </p:nvGrpSpPr>
        <p:grpSpPr>
          <a:xfrm>
            <a:off x="1338943" y="4369795"/>
            <a:ext cx="757646" cy="234139"/>
            <a:chOff x="1338943" y="4369795"/>
            <a:chExt cx="757646" cy="234139"/>
          </a:xfrm>
        </p:grpSpPr>
        <p:sp>
          <p:nvSpPr>
            <p:cNvPr id="92" name="SMARTInkShape-321"/>
            <p:cNvSpPr/>
            <p:nvPr/>
          </p:nvSpPr>
          <p:spPr>
            <a:xfrm>
              <a:off x="1913709" y="4506686"/>
              <a:ext cx="182880" cy="19595"/>
            </a:xfrm>
            <a:custGeom>
              <a:avLst/>
              <a:gdLst/>
              <a:ahLst/>
              <a:cxnLst/>
              <a:rect l="0" t="0" r="0" b="0"/>
              <a:pathLst>
                <a:path w="182880" h="19595">
                  <a:moveTo>
                    <a:pt x="0" y="0"/>
                  </a:moveTo>
                  <a:lnTo>
                    <a:pt x="0" y="3467"/>
                  </a:lnTo>
                  <a:lnTo>
                    <a:pt x="1451" y="4488"/>
                  </a:lnTo>
                  <a:lnTo>
                    <a:pt x="28221" y="10840"/>
                  </a:lnTo>
                  <a:lnTo>
                    <a:pt x="52791" y="12404"/>
                  </a:lnTo>
                  <a:lnTo>
                    <a:pt x="74988" y="12770"/>
                  </a:lnTo>
                  <a:lnTo>
                    <a:pt x="99368" y="14867"/>
                  </a:lnTo>
                  <a:lnTo>
                    <a:pt x="123266" y="17493"/>
                  </a:lnTo>
                  <a:lnTo>
                    <a:pt x="182879" y="19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322"/>
            <p:cNvSpPr/>
            <p:nvPr/>
          </p:nvSpPr>
          <p:spPr>
            <a:xfrm>
              <a:off x="1900646" y="4454434"/>
              <a:ext cx="150224" cy="13064"/>
            </a:xfrm>
            <a:custGeom>
              <a:avLst/>
              <a:gdLst/>
              <a:ahLst/>
              <a:cxnLst/>
              <a:rect l="0" t="0" r="0" b="0"/>
              <a:pathLst>
                <a:path w="150224" h="13064">
                  <a:moveTo>
                    <a:pt x="0" y="0"/>
                  </a:moveTo>
                  <a:lnTo>
                    <a:pt x="23886" y="1935"/>
                  </a:lnTo>
                  <a:lnTo>
                    <a:pt x="46901" y="4489"/>
                  </a:lnTo>
                  <a:lnTo>
                    <a:pt x="79533" y="6652"/>
                  </a:lnTo>
                  <a:lnTo>
                    <a:pt x="108635" y="10841"/>
                  </a:lnTo>
                  <a:lnTo>
                    <a:pt x="150223" y="13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323"/>
            <p:cNvSpPr/>
            <p:nvPr/>
          </p:nvSpPr>
          <p:spPr>
            <a:xfrm>
              <a:off x="1338943" y="4487092"/>
              <a:ext cx="391886" cy="6525"/>
            </a:xfrm>
            <a:custGeom>
              <a:avLst/>
              <a:gdLst/>
              <a:ahLst/>
              <a:cxnLst/>
              <a:rect l="0" t="0" r="0" b="0"/>
              <a:pathLst>
                <a:path w="391886" h="6525">
                  <a:moveTo>
                    <a:pt x="0" y="0"/>
                  </a:moveTo>
                  <a:lnTo>
                    <a:pt x="27442" y="1934"/>
                  </a:lnTo>
                  <a:lnTo>
                    <a:pt x="59446" y="5623"/>
                  </a:lnTo>
                  <a:lnTo>
                    <a:pt x="83510" y="6127"/>
                  </a:lnTo>
                  <a:lnTo>
                    <a:pt x="110413" y="6352"/>
                  </a:lnTo>
                  <a:lnTo>
                    <a:pt x="136884" y="6451"/>
                  </a:lnTo>
                  <a:lnTo>
                    <a:pt x="167033" y="6495"/>
                  </a:lnTo>
                  <a:lnTo>
                    <a:pt x="199060" y="6515"/>
                  </a:lnTo>
                  <a:lnTo>
                    <a:pt x="230227" y="6524"/>
                  </a:lnTo>
                  <a:lnTo>
                    <a:pt x="261012" y="4592"/>
                  </a:lnTo>
                  <a:lnTo>
                    <a:pt x="290903" y="2040"/>
                  </a:lnTo>
                  <a:lnTo>
                    <a:pt x="318701" y="907"/>
                  </a:lnTo>
                  <a:lnTo>
                    <a:pt x="3918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324"/>
            <p:cNvSpPr/>
            <p:nvPr/>
          </p:nvSpPr>
          <p:spPr>
            <a:xfrm>
              <a:off x="1450327" y="4369795"/>
              <a:ext cx="244504" cy="234139"/>
            </a:xfrm>
            <a:custGeom>
              <a:avLst/>
              <a:gdLst/>
              <a:ahLst/>
              <a:cxnLst/>
              <a:rect l="0" t="0" r="0" b="0"/>
              <a:pathLst>
                <a:path w="244504" h="234139">
                  <a:moveTo>
                    <a:pt x="221719" y="6262"/>
                  </a:moveTo>
                  <a:lnTo>
                    <a:pt x="211290" y="1774"/>
                  </a:lnTo>
                  <a:lnTo>
                    <a:pt x="184078" y="0"/>
                  </a:lnTo>
                  <a:lnTo>
                    <a:pt x="163394" y="3278"/>
                  </a:lnTo>
                  <a:lnTo>
                    <a:pt x="130960" y="16827"/>
                  </a:lnTo>
                  <a:lnTo>
                    <a:pt x="101613" y="33583"/>
                  </a:lnTo>
                  <a:lnTo>
                    <a:pt x="74211" y="52336"/>
                  </a:lnTo>
                  <a:lnTo>
                    <a:pt x="48432" y="71681"/>
                  </a:lnTo>
                  <a:lnTo>
                    <a:pt x="19849" y="99658"/>
                  </a:lnTo>
                  <a:lnTo>
                    <a:pt x="8627" y="115263"/>
                  </a:lnTo>
                  <a:lnTo>
                    <a:pt x="2310" y="137014"/>
                  </a:lnTo>
                  <a:lnTo>
                    <a:pt x="175" y="168066"/>
                  </a:lnTo>
                  <a:lnTo>
                    <a:pt x="0" y="175092"/>
                  </a:lnTo>
                  <a:lnTo>
                    <a:pt x="5612" y="188703"/>
                  </a:lnTo>
                  <a:lnTo>
                    <a:pt x="15362" y="200558"/>
                  </a:lnTo>
                  <a:lnTo>
                    <a:pt x="41297" y="216018"/>
                  </a:lnTo>
                  <a:lnTo>
                    <a:pt x="65693" y="226617"/>
                  </a:lnTo>
                  <a:lnTo>
                    <a:pt x="91306" y="232419"/>
                  </a:lnTo>
                  <a:lnTo>
                    <a:pt x="117280" y="234138"/>
                  </a:lnTo>
                  <a:lnTo>
                    <a:pt x="145296" y="232713"/>
                  </a:lnTo>
                  <a:lnTo>
                    <a:pt x="172707" y="225759"/>
                  </a:lnTo>
                  <a:lnTo>
                    <a:pt x="192682" y="214506"/>
                  </a:lnTo>
                  <a:lnTo>
                    <a:pt x="221470" y="191945"/>
                  </a:lnTo>
                  <a:lnTo>
                    <a:pt x="234789" y="170700"/>
                  </a:lnTo>
                  <a:lnTo>
                    <a:pt x="241959" y="143649"/>
                  </a:lnTo>
                  <a:lnTo>
                    <a:pt x="244503" y="129735"/>
                  </a:lnTo>
                  <a:lnTo>
                    <a:pt x="240223" y="99084"/>
                  </a:lnTo>
                  <a:lnTo>
                    <a:pt x="232523" y="78518"/>
                  </a:lnTo>
                  <a:lnTo>
                    <a:pt x="211987" y="46230"/>
                  </a:lnTo>
                  <a:lnTo>
                    <a:pt x="196096" y="32538"/>
                  </a:lnTo>
                  <a:lnTo>
                    <a:pt x="182530" y="25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0" name="SMARTInkShape-Group65"/>
          <p:cNvGrpSpPr/>
          <p:nvPr/>
        </p:nvGrpSpPr>
        <p:grpSpPr>
          <a:xfrm>
            <a:off x="2286000" y="4363081"/>
            <a:ext cx="276896" cy="280501"/>
            <a:chOff x="2286000" y="4363081"/>
            <a:chExt cx="276896" cy="280501"/>
          </a:xfrm>
        </p:grpSpPr>
        <p:sp>
          <p:nvSpPr>
            <p:cNvPr id="97" name="SMARTInkShape-325"/>
            <p:cNvSpPr/>
            <p:nvPr/>
          </p:nvSpPr>
          <p:spPr>
            <a:xfrm>
              <a:off x="2286000" y="4609553"/>
              <a:ext cx="276896" cy="34029"/>
            </a:xfrm>
            <a:custGeom>
              <a:avLst/>
              <a:gdLst/>
              <a:ahLst/>
              <a:cxnLst/>
              <a:rect l="0" t="0" r="0" b="0"/>
              <a:pathLst>
                <a:path w="276896" h="34029">
                  <a:moveTo>
                    <a:pt x="276895" y="0"/>
                  </a:moveTo>
                  <a:lnTo>
                    <a:pt x="270868" y="8230"/>
                  </a:lnTo>
                  <a:lnTo>
                    <a:pt x="262868" y="14968"/>
                  </a:lnTo>
                  <a:lnTo>
                    <a:pt x="235477" y="25208"/>
                  </a:lnTo>
                  <a:lnTo>
                    <a:pt x="210640" y="31278"/>
                  </a:lnTo>
                  <a:lnTo>
                    <a:pt x="184170" y="33399"/>
                  </a:lnTo>
                  <a:lnTo>
                    <a:pt x="154395" y="34028"/>
                  </a:lnTo>
                  <a:lnTo>
                    <a:pt x="126139" y="33489"/>
                  </a:lnTo>
                  <a:lnTo>
                    <a:pt x="95835" y="29781"/>
                  </a:lnTo>
                  <a:lnTo>
                    <a:pt x="68874" y="27634"/>
                  </a:lnTo>
                  <a:lnTo>
                    <a:pt x="39891" y="20775"/>
                  </a:lnTo>
                  <a:lnTo>
                    <a:pt x="0" y="146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326"/>
            <p:cNvSpPr/>
            <p:nvPr/>
          </p:nvSpPr>
          <p:spPr>
            <a:xfrm>
              <a:off x="2347392" y="4416831"/>
              <a:ext cx="168737" cy="104908"/>
            </a:xfrm>
            <a:custGeom>
              <a:avLst/>
              <a:gdLst/>
              <a:ahLst/>
              <a:cxnLst/>
              <a:rect l="0" t="0" r="0" b="0"/>
              <a:pathLst>
                <a:path w="168737" h="104908">
                  <a:moveTo>
                    <a:pt x="168736" y="0"/>
                  </a:moveTo>
                  <a:lnTo>
                    <a:pt x="158551" y="8232"/>
                  </a:lnTo>
                  <a:lnTo>
                    <a:pt x="127014" y="26425"/>
                  </a:lnTo>
                  <a:lnTo>
                    <a:pt x="96669" y="37115"/>
                  </a:lnTo>
                  <a:lnTo>
                    <a:pt x="66027" y="46216"/>
                  </a:lnTo>
                  <a:lnTo>
                    <a:pt x="37161" y="52814"/>
                  </a:lnTo>
                  <a:lnTo>
                    <a:pt x="6198" y="65903"/>
                  </a:lnTo>
                  <a:lnTo>
                    <a:pt x="0" y="68970"/>
                  </a:lnTo>
                  <a:lnTo>
                    <a:pt x="582" y="69399"/>
                  </a:lnTo>
                  <a:lnTo>
                    <a:pt x="27942" y="70911"/>
                  </a:lnTo>
                  <a:lnTo>
                    <a:pt x="51125" y="73695"/>
                  </a:lnTo>
                  <a:lnTo>
                    <a:pt x="82336" y="79341"/>
                  </a:lnTo>
                  <a:lnTo>
                    <a:pt x="113435" y="85611"/>
                  </a:lnTo>
                  <a:lnTo>
                    <a:pt x="138696" y="95532"/>
                  </a:lnTo>
                  <a:lnTo>
                    <a:pt x="164394" y="104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327"/>
            <p:cNvSpPr/>
            <p:nvPr/>
          </p:nvSpPr>
          <p:spPr>
            <a:xfrm>
              <a:off x="2312126" y="4363081"/>
              <a:ext cx="211528" cy="34799"/>
            </a:xfrm>
            <a:custGeom>
              <a:avLst/>
              <a:gdLst/>
              <a:ahLst/>
              <a:cxnLst/>
              <a:rect l="0" t="0" r="0" b="0"/>
              <a:pathLst>
                <a:path w="211528" h="34799">
                  <a:moveTo>
                    <a:pt x="0" y="12976"/>
                  </a:moveTo>
                  <a:lnTo>
                    <a:pt x="5623" y="7353"/>
                  </a:lnTo>
                  <a:lnTo>
                    <a:pt x="29386" y="2135"/>
                  </a:lnTo>
                  <a:lnTo>
                    <a:pt x="53216" y="901"/>
                  </a:lnTo>
                  <a:lnTo>
                    <a:pt x="84791" y="206"/>
                  </a:lnTo>
                  <a:lnTo>
                    <a:pt x="112531" y="0"/>
                  </a:lnTo>
                  <a:lnTo>
                    <a:pt x="139135" y="3406"/>
                  </a:lnTo>
                  <a:lnTo>
                    <a:pt x="165403" y="9011"/>
                  </a:lnTo>
                  <a:lnTo>
                    <a:pt x="194345" y="18133"/>
                  </a:lnTo>
                  <a:lnTo>
                    <a:pt x="205151" y="25186"/>
                  </a:lnTo>
                  <a:lnTo>
                    <a:pt x="210921" y="33159"/>
                  </a:lnTo>
                  <a:lnTo>
                    <a:pt x="211527" y="34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1" name="SMARTInkShape-328"/>
          <p:cNvSpPr/>
          <p:nvPr/>
        </p:nvSpPr>
        <p:spPr>
          <a:xfrm>
            <a:off x="6773091" y="2775857"/>
            <a:ext cx="352698" cy="442071"/>
          </a:xfrm>
          <a:custGeom>
            <a:avLst/>
            <a:gdLst/>
            <a:ahLst/>
            <a:cxnLst/>
            <a:rect l="0" t="0" r="0" b="0"/>
            <a:pathLst>
              <a:path w="352698" h="442071">
                <a:moveTo>
                  <a:pt x="0" y="19595"/>
                </a:moveTo>
                <a:lnTo>
                  <a:pt x="0" y="26126"/>
                </a:lnTo>
                <a:lnTo>
                  <a:pt x="5215" y="32066"/>
                </a:lnTo>
                <a:lnTo>
                  <a:pt x="10415" y="41755"/>
                </a:lnTo>
                <a:lnTo>
                  <a:pt x="20012" y="72888"/>
                </a:lnTo>
                <a:lnTo>
                  <a:pt x="30536" y="105366"/>
                </a:lnTo>
                <a:lnTo>
                  <a:pt x="37028" y="130078"/>
                </a:lnTo>
                <a:lnTo>
                  <a:pt x="43548" y="159333"/>
                </a:lnTo>
                <a:lnTo>
                  <a:pt x="50075" y="186708"/>
                </a:lnTo>
                <a:lnTo>
                  <a:pt x="56605" y="213930"/>
                </a:lnTo>
                <a:lnTo>
                  <a:pt x="63863" y="244654"/>
                </a:lnTo>
                <a:lnTo>
                  <a:pt x="74883" y="276738"/>
                </a:lnTo>
                <a:lnTo>
                  <a:pt x="86615" y="309226"/>
                </a:lnTo>
                <a:lnTo>
                  <a:pt x="95010" y="341107"/>
                </a:lnTo>
                <a:lnTo>
                  <a:pt x="102093" y="368535"/>
                </a:lnTo>
                <a:lnTo>
                  <a:pt x="110989" y="397675"/>
                </a:lnTo>
                <a:lnTo>
                  <a:pt x="125678" y="429525"/>
                </a:lnTo>
                <a:lnTo>
                  <a:pt x="129887" y="439485"/>
                </a:lnTo>
                <a:lnTo>
                  <a:pt x="131586" y="441036"/>
                </a:lnTo>
                <a:lnTo>
                  <a:pt x="133444" y="442070"/>
                </a:lnTo>
                <a:lnTo>
                  <a:pt x="134683" y="441307"/>
                </a:lnTo>
                <a:lnTo>
                  <a:pt x="138606" y="431591"/>
                </a:lnTo>
                <a:lnTo>
                  <a:pt x="140302" y="429241"/>
                </a:lnTo>
                <a:lnTo>
                  <a:pt x="147511" y="400125"/>
                </a:lnTo>
                <a:lnTo>
                  <a:pt x="149420" y="374330"/>
                </a:lnTo>
                <a:lnTo>
                  <a:pt x="150710" y="348302"/>
                </a:lnTo>
                <a:lnTo>
                  <a:pt x="154642" y="322205"/>
                </a:lnTo>
                <a:lnTo>
                  <a:pt x="156129" y="296088"/>
                </a:lnTo>
                <a:lnTo>
                  <a:pt x="156570" y="269964"/>
                </a:lnTo>
                <a:lnTo>
                  <a:pt x="156718" y="240937"/>
                </a:lnTo>
                <a:lnTo>
                  <a:pt x="156729" y="236824"/>
                </a:lnTo>
                <a:lnTo>
                  <a:pt x="157463" y="234083"/>
                </a:lnTo>
                <a:lnTo>
                  <a:pt x="158678" y="232256"/>
                </a:lnTo>
                <a:lnTo>
                  <a:pt x="162376" y="229322"/>
                </a:lnTo>
                <a:lnTo>
                  <a:pt x="168447" y="253826"/>
                </a:lnTo>
                <a:lnTo>
                  <a:pt x="174411" y="283004"/>
                </a:lnTo>
                <a:lnTo>
                  <a:pt x="181499" y="309954"/>
                </a:lnTo>
                <a:lnTo>
                  <a:pt x="194595" y="338932"/>
                </a:lnTo>
                <a:lnTo>
                  <a:pt x="207852" y="365621"/>
                </a:lnTo>
                <a:lnTo>
                  <a:pt x="230670" y="395164"/>
                </a:lnTo>
                <a:lnTo>
                  <a:pt x="251827" y="420217"/>
                </a:lnTo>
                <a:lnTo>
                  <a:pt x="259727" y="425765"/>
                </a:lnTo>
                <a:lnTo>
                  <a:pt x="272334" y="429501"/>
                </a:lnTo>
                <a:lnTo>
                  <a:pt x="281795" y="430608"/>
                </a:lnTo>
                <a:lnTo>
                  <a:pt x="284383" y="429312"/>
                </a:lnTo>
                <a:lnTo>
                  <a:pt x="289195" y="424002"/>
                </a:lnTo>
                <a:lnTo>
                  <a:pt x="300397" y="397486"/>
                </a:lnTo>
                <a:lnTo>
                  <a:pt x="304053" y="382763"/>
                </a:lnTo>
                <a:lnTo>
                  <a:pt x="306110" y="351445"/>
                </a:lnTo>
                <a:lnTo>
                  <a:pt x="306720" y="322410"/>
                </a:lnTo>
                <a:lnTo>
                  <a:pt x="306901" y="290424"/>
                </a:lnTo>
                <a:lnTo>
                  <a:pt x="306943" y="266237"/>
                </a:lnTo>
                <a:lnTo>
                  <a:pt x="306962" y="242908"/>
                </a:lnTo>
                <a:lnTo>
                  <a:pt x="306971" y="219720"/>
                </a:lnTo>
                <a:lnTo>
                  <a:pt x="306974" y="194899"/>
                </a:lnTo>
                <a:lnTo>
                  <a:pt x="308911" y="169353"/>
                </a:lnTo>
                <a:lnTo>
                  <a:pt x="311466" y="144211"/>
                </a:lnTo>
                <a:lnTo>
                  <a:pt x="312601" y="120941"/>
                </a:lnTo>
                <a:lnTo>
                  <a:pt x="315041" y="98504"/>
                </a:lnTo>
                <a:lnTo>
                  <a:pt x="322429" y="69343"/>
                </a:lnTo>
                <a:lnTo>
                  <a:pt x="329941" y="46914"/>
                </a:lnTo>
                <a:lnTo>
                  <a:pt x="333149" y="33188"/>
                </a:lnTo>
                <a:lnTo>
                  <a:pt x="345557" y="4669"/>
                </a:lnTo>
                <a:lnTo>
                  <a:pt x="347212" y="3113"/>
                </a:lnTo>
                <a:lnTo>
                  <a:pt x="352696" y="1"/>
                </a:lnTo>
                <a:lnTo>
                  <a:pt x="352697" y="0"/>
                </a:lnTo>
                <a:lnTo>
                  <a:pt x="346435" y="0"/>
                </a:lnTo>
                <a:lnTo>
                  <a:pt x="352435" y="0"/>
                </a:lnTo>
                <a:lnTo>
                  <a:pt x="346429" y="0"/>
                </a:lnTo>
                <a:lnTo>
                  <a:pt x="352435" y="0"/>
                </a:lnTo>
                <a:lnTo>
                  <a:pt x="347050" y="0"/>
                </a:lnTo>
                <a:lnTo>
                  <a:pt x="352696" y="0"/>
                </a:lnTo>
                <a:lnTo>
                  <a:pt x="34616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5" name="SMARTInkShape-Group69"/>
          <p:cNvGrpSpPr/>
          <p:nvPr/>
        </p:nvGrpSpPr>
        <p:grpSpPr>
          <a:xfrm>
            <a:off x="2521131" y="4278086"/>
            <a:ext cx="451226" cy="378823"/>
            <a:chOff x="2521131" y="4278086"/>
            <a:chExt cx="451226" cy="378823"/>
          </a:xfrm>
        </p:grpSpPr>
        <p:sp>
          <p:nvSpPr>
            <p:cNvPr id="102" name="SMARTInkShape-329"/>
            <p:cNvSpPr/>
            <p:nvPr/>
          </p:nvSpPr>
          <p:spPr>
            <a:xfrm>
              <a:off x="2521131" y="4500154"/>
              <a:ext cx="38191" cy="104504"/>
            </a:xfrm>
            <a:custGeom>
              <a:avLst/>
              <a:gdLst/>
              <a:ahLst/>
              <a:cxnLst/>
              <a:rect l="0" t="0" r="0" b="0"/>
              <a:pathLst>
                <a:path w="38191" h="104504">
                  <a:moveTo>
                    <a:pt x="0" y="0"/>
                  </a:moveTo>
                  <a:lnTo>
                    <a:pt x="0" y="3467"/>
                  </a:lnTo>
                  <a:lnTo>
                    <a:pt x="726" y="4488"/>
                  </a:lnTo>
                  <a:lnTo>
                    <a:pt x="1935" y="5169"/>
                  </a:lnTo>
                  <a:lnTo>
                    <a:pt x="3468" y="5624"/>
                  </a:lnTo>
                  <a:lnTo>
                    <a:pt x="4489" y="6652"/>
                  </a:lnTo>
                  <a:lnTo>
                    <a:pt x="5624" y="9730"/>
                  </a:lnTo>
                  <a:lnTo>
                    <a:pt x="9999" y="13517"/>
                  </a:lnTo>
                  <a:lnTo>
                    <a:pt x="21167" y="21861"/>
                  </a:lnTo>
                  <a:lnTo>
                    <a:pt x="23922" y="26165"/>
                  </a:lnTo>
                  <a:lnTo>
                    <a:pt x="32692" y="55411"/>
                  </a:lnTo>
                  <a:lnTo>
                    <a:pt x="38190" y="78390"/>
                  </a:lnTo>
                  <a:lnTo>
                    <a:pt x="32657" y="1045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330"/>
            <p:cNvSpPr/>
            <p:nvPr/>
          </p:nvSpPr>
          <p:spPr>
            <a:xfrm>
              <a:off x="2881720" y="4285525"/>
              <a:ext cx="90637" cy="60365"/>
            </a:xfrm>
            <a:custGeom>
              <a:avLst/>
              <a:gdLst/>
              <a:ahLst/>
              <a:cxnLst/>
              <a:rect l="0" t="0" r="0" b="0"/>
              <a:pathLst>
                <a:path w="90637" h="60365">
                  <a:moveTo>
                    <a:pt x="31297" y="5624"/>
                  </a:moveTo>
                  <a:lnTo>
                    <a:pt x="31297" y="2156"/>
                  </a:lnTo>
                  <a:lnTo>
                    <a:pt x="30571" y="1135"/>
                  </a:lnTo>
                  <a:lnTo>
                    <a:pt x="29362" y="454"/>
                  </a:lnTo>
                  <a:lnTo>
                    <a:pt x="27830" y="0"/>
                  </a:lnTo>
                  <a:lnTo>
                    <a:pt x="22257" y="3366"/>
                  </a:lnTo>
                  <a:lnTo>
                    <a:pt x="7878" y="16938"/>
                  </a:lnTo>
                  <a:lnTo>
                    <a:pt x="3229" y="24199"/>
                  </a:lnTo>
                  <a:lnTo>
                    <a:pt x="0" y="39914"/>
                  </a:lnTo>
                  <a:lnTo>
                    <a:pt x="1179" y="48198"/>
                  </a:lnTo>
                  <a:lnTo>
                    <a:pt x="2510" y="51424"/>
                  </a:lnTo>
                  <a:lnTo>
                    <a:pt x="11730" y="56943"/>
                  </a:lnTo>
                  <a:lnTo>
                    <a:pt x="24778" y="60364"/>
                  </a:lnTo>
                  <a:lnTo>
                    <a:pt x="57424" y="58345"/>
                  </a:lnTo>
                  <a:lnTo>
                    <a:pt x="68551" y="54214"/>
                  </a:lnTo>
                  <a:lnTo>
                    <a:pt x="87520" y="39735"/>
                  </a:lnTo>
                  <a:lnTo>
                    <a:pt x="89825" y="35622"/>
                  </a:lnTo>
                  <a:lnTo>
                    <a:pt x="90636" y="31428"/>
                  </a:lnTo>
                  <a:lnTo>
                    <a:pt x="89601" y="23623"/>
                  </a:lnTo>
                  <a:lnTo>
                    <a:pt x="86722" y="17736"/>
                  </a:lnTo>
                  <a:lnTo>
                    <a:pt x="57422" y="12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331"/>
            <p:cNvSpPr/>
            <p:nvPr/>
          </p:nvSpPr>
          <p:spPr>
            <a:xfrm>
              <a:off x="2658291" y="4278086"/>
              <a:ext cx="58784" cy="378823"/>
            </a:xfrm>
            <a:custGeom>
              <a:avLst/>
              <a:gdLst/>
              <a:ahLst/>
              <a:cxnLst/>
              <a:rect l="0" t="0" r="0" b="0"/>
              <a:pathLst>
                <a:path w="58784" h="378823">
                  <a:moveTo>
                    <a:pt x="0" y="0"/>
                  </a:moveTo>
                  <a:lnTo>
                    <a:pt x="0" y="3467"/>
                  </a:lnTo>
                  <a:lnTo>
                    <a:pt x="14715" y="33535"/>
                  </a:lnTo>
                  <a:lnTo>
                    <a:pt x="23845" y="61858"/>
                  </a:lnTo>
                  <a:lnTo>
                    <a:pt x="28257" y="85791"/>
                  </a:lnTo>
                  <a:lnTo>
                    <a:pt x="30702" y="109492"/>
                  </a:lnTo>
                  <a:lnTo>
                    <a:pt x="32078" y="141299"/>
                  </a:lnTo>
                  <a:lnTo>
                    <a:pt x="34421" y="171043"/>
                  </a:lnTo>
                  <a:lnTo>
                    <a:pt x="37776" y="200902"/>
                  </a:lnTo>
                  <a:lnTo>
                    <a:pt x="38770" y="230069"/>
                  </a:lnTo>
                  <a:lnTo>
                    <a:pt x="41000" y="259757"/>
                  </a:lnTo>
                  <a:lnTo>
                    <a:pt x="44322" y="286938"/>
                  </a:lnTo>
                  <a:lnTo>
                    <a:pt x="45444" y="318662"/>
                  </a:lnTo>
                  <a:lnTo>
                    <a:pt x="45639" y="346160"/>
                  </a:lnTo>
                  <a:lnTo>
                    <a:pt x="49555" y="360920"/>
                  </a:lnTo>
                  <a:lnTo>
                    <a:pt x="58783" y="378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0" name="SMARTInkShape-Group70"/>
          <p:cNvGrpSpPr/>
          <p:nvPr/>
        </p:nvGrpSpPr>
        <p:grpSpPr>
          <a:xfrm>
            <a:off x="7276011" y="2762794"/>
            <a:ext cx="1169126" cy="443964"/>
            <a:chOff x="7276011" y="2762794"/>
            <a:chExt cx="1169126" cy="443964"/>
          </a:xfrm>
        </p:grpSpPr>
        <p:sp>
          <p:nvSpPr>
            <p:cNvPr id="106" name="SMARTInkShape-332"/>
            <p:cNvSpPr/>
            <p:nvPr/>
          </p:nvSpPr>
          <p:spPr>
            <a:xfrm>
              <a:off x="7987936" y="2808665"/>
              <a:ext cx="457201" cy="378639"/>
            </a:xfrm>
            <a:custGeom>
              <a:avLst/>
              <a:gdLst/>
              <a:ahLst/>
              <a:cxnLst/>
              <a:rect l="0" t="0" r="0" b="0"/>
              <a:pathLst>
                <a:path w="457201" h="378639">
                  <a:moveTo>
                    <a:pt x="457200" y="45569"/>
                  </a:moveTo>
                  <a:lnTo>
                    <a:pt x="456475" y="38903"/>
                  </a:lnTo>
                  <a:lnTo>
                    <a:pt x="448111" y="15502"/>
                  </a:lnTo>
                  <a:lnTo>
                    <a:pt x="440098" y="8499"/>
                  </a:lnTo>
                  <a:lnTo>
                    <a:pt x="428554" y="3694"/>
                  </a:lnTo>
                  <a:lnTo>
                    <a:pt x="405008" y="988"/>
                  </a:lnTo>
                  <a:lnTo>
                    <a:pt x="373923" y="187"/>
                  </a:lnTo>
                  <a:lnTo>
                    <a:pt x="347375" y="0"/>
                  </a:lnTo>
                  <a:lnTo>
                    <a:pt x="320579" y="1851"/>
                  </a:lnTo>
                  <a:lnTo>
                    <a:pt x="293429" y="5093"/>
                  </a:lnTo>
                  <a:lnTo>
                    <a:pt x="264429" y="8954"/>
                  </a:lnTo>
                  <a:lnTo>
                    <a:pt x="236543" y="15023"/>
                  </a:lnTo>
                  <a:lnTo>
                    <a:pt x="209633" y="22559"/>
                  </a:lnTo>
                  <a:lnTo>
                    <a:pt x="183158" y="30746"/>
                  </a:lnTo>
                  <a:lnTo>
                    <a:pt x="150709" y="43516"/>
                  </a:lnTo>
                  <a:lnTo>
                    <a:pt x="126177" y="56492"/>
                  </a:lnTo>
                  <a:lnTo>
                    <a:pt x="121129" y="63011"/>
                  </a:lnTo>
                  <a:lnTo>
                    <a:pt x="115522" y="79931"/>
                  </a:lnTo>
                  <a:lnTo>
                    <a:pt x="116900" y="95675"/>
                  </a:lnTo>
                  <a:lnTo>
                    <a:pt x="123076" y="109204"/>
                  </a:lnTo>
                  <a:lnTo>
                    <a:pt x="133079" y="120055"/>
                  </a:lnTo>
                  <a:lnTo>
                    <a:pt x="157884" y="134324"/>
                  </a:lnTo>
                  <a:lnTo>
                    <a:pt x="181689" y="145250"/>
                  </a:lnTo>
                  <a:lnTo>
                    <a:pt x="208477" y="157363"/>
                  </a:lnTo>
                  <a:lnTo>
                    <a:pt x="234897" y="170004"/>
                  </a:lnTo>
                  <a:lnTo>
                    <a:pt x="263090" y="182880"/>
                  </a:lnTo>
                  <a:lnTo>
                    <a:pt x="291826" y="196585"/>
                  </a:lnTo>
                  <a:lnTo>
                    <a:pt x="319113" y="212352"/>
                  </a:lnTo>
                  <a:lnTo>
                    <a:pt x="343819" y="227101"/>
                  </a:lnTo>
                  <a:lnTo>
                    <a:pt x="366894" y="240913"/>
                  </a:lnTo>
                  <a:lnTo>
                    <a:pt x="398835" y="260929"/>
                  </a:lnTo>
                  <a:lnTo>
                    <a:pt x="427932" y="287197"/>
                  </a:lnTo>
                  <a:lnTo>
                    <a:pt x="436935" y="299554"/>
                  </a:lnTo>
                  <a:lnTo>
                    <a:pt x="442004" y="314670"/>
                  </a:lnTo>
                  <a:lnTo>
                    <a:pt x="443190" y="323859"/>
                  </a:lnTo>
                  <a:lnTo>
                    <a:pt x="439846" y="332781"/>
                  </a:lnTo>
                  <a:lnTo>
                    <a:pt x="432797" y="341585"/>
                  </a:lnTo>
                  <a:lnTo>
                    <a:pt x="415862" y="353975"/>
                  </a:lnTo>
                  <a:lnTo>
                    <a:pt x="392056" y="362565"/>
                  </a:lnTo>
                  <a:lnTo>
                    <a:pt x="360893" y="369706"/>
                  </a:lnTo>
                  <a:lnTo>
                    <a:pt x="334327" y="374204"/>
                  </a:lnTo>
                  <a:lnTo>
                    <a:pt x="307521" y="376686"/>
                  </a:lnTo>
                  <a:lnTo>
                    <a:pt x="280369" y="377789"/>
                  </a:lnTo>
                  <a:lnTo>
                    <a:pt x="251367" y="378280"/>
                  </a:lnTo>
                  <a:lnTo>
                    <a:pt x="221544" y="378498"/>
                  </a:lnTo>
                  <a:lnTo>
                    <a:pt x="191356" y="378595"/>
                  </a:lnTo>
                  <a:lnTo>
                    <a:pt x="161005" y="378638"/>
                  </a:lnTo>
                  <a:lnTo>
                    <a:pt x="130583" y="376721"/>
                  </a:lnTo>
                  <a:lnTo>
                    <a:pt x="100855" y="373451"/>
                  </a:lnTo>
                  <a:lnTo>
                    <a:pt x="73128" y="369578"/>
                  </a:lnTo>
                  <a:lnTo>
                    <a:pt x="0" y="3590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333"/>
            <p:cNvSpPr/>
            <p:nvPr/>
          </p:nvSpPr>
          <p:spPr>
            <a:xfrm>
              <a:off x="7872748" y="2762794"/>
              <a:ext cx="86233" cy="80308"/>
            </a:xfrm>
            <a:custGeom>
              <a:avLst/>
              <a:gdLst/>
              <a:ahLst/>
              <a:cxnLst/>
              <a:rect l="0" t="0" r="0" b="0"/>
              <a:pathLst>
                <a:path w="86233" h="80308">
                  <a:moveTo>
                    <a:pt x="30280" y="0"/>
                  </a:moveTo>
                  <a:lnTo>
                    <a:pt x="26812" y="0"/>
                  </a:lnTo>
                  <a:lnTo>
                    <a:pt x="25792" y="726"/>
                  </a:lnTo>
                  <a:lnTo>
                    <a:pt x="25110" y="1935"/>
                  </a:lnTo>
                  <a:lnTo>
                    <a:pt x="22902" y="6666"/>
                  </a:lnTo>
                  <a:lnTo>
                    <a:pt x="5648" y="37003"/>
                  </a:lnTo>
                  <a:lnTo>
                    <a:pt x="0" y="54668"/>
                  </a:lnTo>
                  <a:lnTo>
                    <a:pt x="659" y="59668"/>
                  </a:lnTo>
                  <a:lnTo>
                    <a:pt x="5262" y="69094"/>
                  </a:lnTo>
                  <a:lnTo>
                    <a:pt x="16016" y="76187"/>
                  </a:lnTo>
                  <a:lnTo>
                    <a:pt x="29021" y="80307"/>
                  </a:lnTo>
                  <a:lnTo>
                    <a:pt x="39639" y="79719"/>
                  </a:lnTo>
                  <a:lnTo>
                    <a:pt x="60711" y="71840"/>
                  </a:lnTo>
                  <a:lnTo>
                    <a:pt x="78405" y="56846"/>
                  </a:lnTo>
                  <a:lnTo>
                    <a:pt x="84327" y="42924"/>
                  </a:lnTo>
                  <a:lnTo>
                    <a:pt x="86232" y="29237"/>
                  </a:lnTo>
                  <a:lnTo>
                    <a:pt x="84660" y="20736"/>
                  </a:lnTo>
                  <a:lnTo>
                    <a:pt x="77673" y="12602"/>
                  </a:lnTo>
                  <a:lnTo>
                    <a:pt x="68036" y="5601"/>
                  </a:lnTo>
                  <a:lnTo>
                    <a:pt x="58914" y="2489"/>
                  </a:lnTo>
                  <a:lnTo>
                    <a:pt x="23749" y="6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334"/>
            <p:cNvSpPr/>
            <p:nvPr/>
          </p:nvSpPr>
          <p:spPr>
            <a:xfrm>
              <a:off x="7720770" y="2841171"/>
              <a:ext cx="25505" cy="346167"/>
            </a:xfrm>
            <a:custGeom>
              <a:avLst/>
              <a:gdLst/>
              <a:ahLst/>
              <a:cxnLst/>
              <a:rect l="0" t="0" r="0" b="0"/>
              <a:pathLst>
                <a:path w="25505" h="346167">
                  <a:moveTo>
                    <a:pt x="12441" y="0"/>
                  </a:moveTo>
                  <a:lnTo>
                    <a:pt x="12441" y="29223"/>
                  </a:lnTo>
                  <a:lnTo>
                    <a:pt x="12441" y="54701"/>
                  </a:lnTo>
                  <a:lnTo>
                    <a:pt x="11715" y="85554"/>
                  </a:lnTo>
                  <a:lnTo>
                    <a:pt x="7953" y="113967"/>
                  </a:lnTo>
                  <a:lnTo>
                    <a:pt x="6515" y="141819"/>
                  </a:lnTo>
                  <a:lnTo>
                    <a:pt x="5363" y="172004"/>
                  </a:lnTo>
                  <a:lnTo>
                    <a:pt x="1474" y="199655"/>
                  </a:lnTo>
                  <a:lnTo>
                    <a:pt x="0" y="226233"/>
                  </a:lnTo>
                  <a:lnTo>
                    <a:pt x="288" y="251767"/>
                  </a:lnTo>
                  <a:lnTo>
                    <a:pt x="4585" y="280267"/>
                  </a:lnTo>
                  <a:lnTo>
                    <a:pt x="5648" y="310329"/>
                  </a:lnTo>
                  <a:lnTo>
                    <a:pt x="25504" y="346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335"/>
            <p:cNvSpPr/>
            <p:nvPr/>
          </p:nvSpPr>
          <p:spPr>
            <a:xfrm>
              <a:off x="7276011" y="2831093"/>
              <a:ext cx="328962" cy="375665"/>
            </a:xfrm>
            <a:custGeom>
              <a:avLst/>
              <a:gdLst/>
              <a:ahLst/>
              <a:cxnLst/>
              <a:rect l="0" t="0" r="0" b="0"/>
              <a:pathLst>
                <a:path w="328962" h="375665">
                  <a:moveTo>
                    <a:pt x="0" y="29672"/>
                  </a:moveTo>
                  <a:lnTo>
                    <a:pt x="0" y="26205"/>
                  </a:lnTo>
                  <a:lnTo>
                    <a:pt x="10402" y="17115"/>
                  </a:lnTo>
                  <a:lnTo>
                    <a:pt x="19380" y="13205"/>
                  </a:lnTo>
                  <a:lnTo>
                    <a:pt x="51767" y="6001"/>
                  </a:lnTo>
                  <a:lnTo>
                    <a:pt x="77427" y="3549"/>
                  </a:lnTo>
                  <a:lnTo>
                    <a:pt x="107689" y="0"/>
                  </a:lnTo>
                  <a:lnTo>
                    <a:pt x="139636" y="2899"/>
                  </a:lnTo>
                  <a:lnTo>
                    <a:pt x="172082" y="8354"/>
                  </a:lnTo>
                  <a:lnTo>
                    <a:pt x="203226" y="14567"/>
                  </a:lnTo>
                  <a:lnTo>
                    <a:pt x="233990" y="23168"/>
                  </a:lnTo>
                  <a:lnTo>
                    <a:pt x="246236" y="28233"/>
                  </a:lnTo>
                  <a:lnTo>
                    <a:pt x="254097" y="35323"/>
                  </a:lnTo>
                  <a:lnTo>
                    <a:pt x="258074" y="43311"/>
                  </a:lnTo>
                  <a:lnTo>
                    <a:pt x="259134" y="47474"/>
                  </a:lnTo>
                  <a:lnTo>
                    <a:pt x="250227" y="70668"/>
                  </a:lnTo>
                  <a:lnTo>
                    <a:pt x="233799" y="90119"/>
                  </a:lnTo>
                  <a:lnTo>
                    <a:pt x="203528" y="109696"/>
                  </a:lnTo>
                  <a:lnTo>
                    <a:pt x="177467" y="123132"/>
                  </a:lnTo>
                  <a:lnTo>
                    <a:pt x="148538" y="135580"/>
                  </a:lnTo>
                  <a:lnTo>
                    <a:pt x="116588" y="148591"/>
                  </a:lnTo>
                  <a:lnTo>
                    <a:pt x="86006" y="161455"/>
                  </a:lnTo>
                  <a:lnTo>
                    <a:pt x="56218" y="171984"/>
                  </a:lnTo>
                  <a:lnTo>
                    <a:pt x="56347" y="172444"/>
                  </a:lnTo>
                  <a:lnTo>
                    <a:pt x="87912" y="173310"/>
                  </a:lnTo>
                  <a:lnTo>
                    <a:pt x="120337" y="173354"/>
                  </a:lnTo>
                  <a:lnTo>
                    <a:pt x="149512" y="173361"/>
                  </a:lnTo>
                  <a:lnTo>
                    <a:pt x="177670" y="176830"/>
                  </a:lnTo>
                  <a:lnTo>
                    <a:pt x="207865" y="182455"/>
                  </a:lnTo>
                  <a:lnTo>
                    <a:pt x="236326" y="192184"/>
                  </a:lnTo>
                  <a:lnTo>
                    <a:pt x="263144" y="204260"/>
                  </a:lnTo>
                  <a:lnTo>
                    <a:pt x="289474" y="220497"/>
                  </a:lnTo>
                  <a:lnTo>
                    <a:pt x="308726" y="235630"/>
                  </a:lnTo>
                  <a:lnTo>
                    <a:pt x="320156" y="252774"/>
                  </a:lnTo>
                  <a:lnTo>
                    <a:pt x="328138" y="271641"/>
                  </a:lnTo>
                  <a:lnTo>
                    <a:pt x="328961" y="282599"/>
                  </a:lnTo>
                  <a:lnTo>
                    <a:pt x="323576" y="304927"/>
                  </a:lnTo>
                  <a:lnTo>
                    <a:pt x="314153" y="320397"/>
                  </a:lnTo>
                  <a:lnTo>
                    <a:pt x="286608" y="343048"/>
                  </a:lnTo>
                  <a:lnTo>
                    <a:pt x="272524" y="351105"/>
                  </a:lnTo>
                  <a:lnTo>
                    <a:pt x="245646" y="359721"/>
                  </a:lnTo>
                  <a:lnTo>
                    <a:pt x="221797" y="366870"/>
                  </a:lnTo>
                  <a:lnTo>
                    <a:pt x="193121" y="372859"/>
                  </a:lnTo>
                  <a:lnTo>
                    <a:pt x="166642" y="374955"/>
                  </a:lnTo>
                  <a:lnTo>
                    <a:pt x="135888" y="375664"/>
                  </a:lnTo>
                  <a:lnTo>
                    <a:pt x="105542" y="372337"/>
                  </a:lnTo>
                  <a:lnTo>
                    <a:pt x="91441" y="369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4" name="SMARTInkShape-Group71"/>
          <p:cNvGrpSpPr/>
          <p:nvPr/>
        </p:nvGrpSpPr>
        <p:grpSpPr>
          <a:xfrm>
            <a:off x="4598126" y="3292748"/>
            <a:ext cx="3540035" cy="136253"/>
            <a:chOff x="4598126" y="3292748"/>
            <a:chExt cx="3540035" cy="136253"/>
          </a:xfrm>
        </p:grpSpPr>
        <p:sp>
          <p:nvSpPr>
            <p:cNvPr id="111" name="SMARTInkShape-336"/>
            <p:cNvSpPr/>
            <p:nvPr/>
          </p:nvSpPr>
          <p:spPr>
            <a:xfrm>
              <a:off x="4733898" y="3389814"/>
              <a:ext cx="3404263" cy="39187"/>
            </a:xfrm>
            <a:custGeom>
              <a:avLst/>
              <a:gdLst/>
              <a:ahLst/>
              <a:cxnLst/>
              <a:rect l="0" t="0" r="0" b="0"/>
              <a:pathLst>
                <a:path w="3404263" h="39187">
                  <a:moveTo>
                    <a:pt x="3404262" y="39186"/>
                  </a:moveTo>
                  <a:lnTo>
                    <a:pt x="3374248" y="39186"/>
                  </a:lnTo>
                  <a:lnTo>
                    <a:pt x="3351008" y="39186"/>
                  </a:lnTo>
                  <a:lnTo>
                    <a:pt x="3328584" y="39186"/>
                  </a:lnTo>
                  <a:lnTo>
                    <a:pt x="3304587" y="39186"/>
                  </a:lnTo>
                  <a:lnTo>
                    <a:pt x="3277956" y="38460"/>
                  </a:lnTo>
                  <a:lnTo>
                    <a:pt x="3246768" y="35719"/>
                  </a:lnTo>
                  <a:lnTo>
                    <a:pt x="3215489" y="32081"/>
                  </a:lnTo>
                  <a:lnTo>
                    <a:pt x="3183202" y="28771"/>
                  </a:lnTo>
                  <a:lnTo>
                    <a:pt x="3165449" y="27888"/>
                  </a:lnTo>
                  <a:lnTo>
                    <a:pt x="3147081" y="27300"/>
                  </a:lnTo>
                  <a:lnTo>
                    <a:pt x="3128305" y="26908"/>
                  </a:lnTo>
                  <a:lnTo>
                    <a:pt x="3109256" y="26646"/>
                  </a:lnTo>
                  <a:lnTo>
                    <a:pt x="3090025" y="26472"/>
                  </a:lnTo>
                  <a:lnTo>
                    <a:pt x="3069222" y="25630"/>
                  </a:lnTo>
                  <a:lnTo>
                    <a:pt x="3047370" y="24343"/>
                  </a:lnTo>
                  <a:lnTo>
                    <a:pt x="3024820" y="22759"/>
                  </a:lnTo>
                  <a:lnTo>
                    <a:pt x="3001803" y="21703"/>
                  </a:lnTo>
                  <a:lnTo>
                    <a:pt x="2978476" y="21000"/>
                  </a:lnTo>
                  <a:lnTo>
                    <a:pt x="2954941" y="20530"/>
                  </a:lnTo>
                  <a:lnTo>
                    <a:pt x="2930543" y="19491"/>
                  </a:lnTo>
                  <a:lnTo>
                    <a:pt x="2905570" y="18074"/>
                  </a:lnTo>
                  <a:lnTo>
                    <a:pt x="2880212" y="16403"/>
                  </a:lnTo>
                  <a:lnTo>
                    <a:pt x="2855323" y="15288"/>
                  </a:lnTo>
                  <a:lnTo>
                    <a:pt x="2830750" y="14546"/>
                  </a:lnTo>
                  <a:lnTo>
                    <a:pt x="2806382" y="14050"/>
                  </a:lnTo>
                  <a:lnTo>
                    <a:pt x="2780705" y="13721"/>
                  </a:lnTo>
                  <a:lnTo>
                    <a:pt x="2754152" y="13500"/>
                  </a:lnTo>
                  <a:lnTo>
                    <a:pt x="2727015" y="13353"/>
                  </a:lnTo>
                  <a:lnTo>
                    <a:pt x="2699490" y="13256"/>
                  </a:lnTo>
                  <a:lnTo>
                    <a:pt x="2671705" y="13190"/>
                  </a:lnTo>
                  <a:lnTo>
                    <a:pt x="2643748" y="13147"/>
                  </a:lnTo>
                  <a:lnTo>
                    <a:pt x="2615675" y="13118"/>
                  </a:lnTo>
                  <a:lnTo>
                    <a:pt x="2587526" y="13099"/>
                  </a:lnTo>
                  <a:lnTo>
                    <a:pt x="2559326" y="13086"/>
                  </a:lnTo>
                  <a:lnTo>
                    <a:pt x="2530365" y="13078"/>
                  </a:lnTo>
                  <a:lnTo>
                    <a:pt x="2500898" y="13071"/>
                  </a:lnTo>
                  <a:lnTo>
                    <a:pt x="2471094" y="13068"/>
                  </a:lnTo>
                  <a:lnTo>
                    <a:pt x="2441063" y="12339"/>
                  </a:lnTo>
                  <a:lnTo>
                    <a:pt x="2410884" y="11128"/>
                  </a:lnTo>
                  <a:lnTo>
                    <a:pt x="2380603" y="9595"/>
                  </a:lnTo>
                  <a:lnTo>
                    <a:pt x="2350257" y="8573"/>
                  </a:lnTo>
                  <a:lnTo>
                    <a:pt x="2319867" y="7892"/>
                  </a:lnTo>
                  <a:lnTo>
                    <a:pt x="2289445" y="7437"/>
                  </a:lnTo>
                  <a:lnTo>
                    <a:pt x="2259005" y="7134"/>
                  </a:lnTo>
                  <a:lnTo>
                    <a:pt x="2228551" y="6933"/>
                  </a:lnTo>
                  <a:lnTo>
                    <a:pt x="2198089" y="6798"/>
                  </a:lnTo>
                  <a:lnTo>
                    <a:pt x="2167620" y="6708"/>
                  </a:lnTo>
                  <a:lnTo>
                    <a:pt x="2137148" y="6648"/>
                  </a:lnTo>
                  <a:lnTo>
                    <a:pt x="2106674" y="6609"/>
                  </a:lnTo>
                  <a:lnTo>
                    <a:pt x="2076197" y="5856"/>
                  </a:lnTo>
                  <a:lnTo>
                    <a:pt x="2045720" y="4629"/>
                  </a:lnTo>
                  <a:lnTo>
                    <a:pt x="2015242" y="3085"/>
                  </a:lnTo>
                  <a:lnTo>
                    <a:pt x="1984762" y="2056"/>
                  </a:lnTo>
                  <a:lnTo>
                    <a:pt x="1954284" y="1370"/>
                  </a:lnTo>
                  <a:lnTo>
                    <a:pt x="1923803" y="912"/>
                  </a:lnTo>
                  <a:lnTo>
                    <a:pt x="1892598" y="607"/>
                  </a:lnTo>
                  <a:lnTo>
                    <a:pt x="1860909" y="404"/>
                  </a:lnTo>
                  <a:lnTo>
                    <a:pt x="1828898" y="268"/>
                  </a:lnTo>
                  <a:lnTo>
                    <a:pt x="1796670" y="178"/>
                  </a:lnTo>
                  <a:lnTo>
                    <a:pt x="1764300" y="118"/>
                  </a:lnTo>
                  <a:lnTo>
                    <a:pt x="1731834" y="77"/>
                  </a:lnTo>
                  <a:lnTo>
                    <a:pt x="1699305" y="51"/>
                  </a:lnTo>
                  <a:lnTo>
                    <a:pt x="1666733" y="33"/>
                  </a:lnTo>
                  <a:lnTo>
                    <a:pt x="1634132" y="21"/>
                  </a:lnTo>
                  <a:lnTo>
                    <a:pt x="1601512" y="14"/>
                  </a:lnTo>
                  <a:lnTo>
                    <a:pt x="1568880" y="8"/>
                  </a:lnTo>
                  <a:lnTo>
                    <a:pt x="1536240" y="4"/>
                  </a:lnTo>
                  <a:lnTo>
                    <a:pt x="1502867" y="2"/>
                  </a:lnTo>
                  <a:lnTo>
                    <a:pt x="1469009" y="0"/>
                  </a:lnTo>
                  <a:lnTo>
                    <a:pt x="1434825" y="0"/>
                  </a:lnTo>
                  <a:lnTo>
                    <a:pt x="1400424" y="724"/>
                  </a:lnTo>
                  <a:lnTo>
                    <a:pt x="1365879" y="1934"/>
                  </a:lnTo>
                  <a:lnTo>
                    <a:pt x="1331237" y="3465"/>
                  </a:lnTo>
                  <a:lnTo>
                    <a:pt x="1296530" y="4486"/>
                  </a:lnTo>
                  <a:lnTo>
                    <a:pt x="1261782" y="5168"/>
                  </a:lnTo>
                  <a:lnTo>
                    <a:pt x="1227004" y="5621"/>
                  </a:lnTo>
                  <a:lnTo>
                    <a:pt x="1192208" y="5923"/>
                  </a:lnTo>
                  <a:lnTo>
                    <a:pt x="1157399" y="6125"/>
                  </a:lnTo>
                  <a:lnTo>
                    <a:pt x="1122582" y="6260"/>
                  </a:lnTo>
                  <a:lnTo>
                    <a:pt x="1087759" y="6349"/>
                  </a:lnTo>
                  <a:lnTo>
                    <a:pt x="1052932" y="6409"/>
                  </a:lnTo>
                  <a:lnTo>
                    <a:pt x="1018103" y="6449"/>
                  </a:lnTo>
                  <a:lnTo>
                    <a:pt x="983998" y="6476"/>
                  </a:lnTo>
                  <a:lnTo>
                    <a:pt x="950376" y="6493"/>
                  </a:lnTo>
                  <a:lnTo>
                    <a:pt x="917075" y="6505"/>
                  </a:lnTo>
                  <a:lnTo>
                    <a:pt x="883263" y="6513"/>
                  </a:lnTo>
                  <a:lnTo>
                    <a:pt x="849110" y="6518"/>
                  </a:lnTo>
                  <a:lnTo>
                    <a:pt x="814730" y="6522"/>
                  </a:lnTo>
                  <a:lnTo>
                    <a:pt x="780925" y="6524"/>
                  </a:lnTo>
                  <a:lnTo>
                    <a:pt x="747502" y="6526"/>
                  </a:lnTo>
                  <a:lnTo>
                    <a:pt x="714334" y="6527"/>
                  </a:lnTo>
                  <a:lnTo>
                    <a:pt x="681336" y="6528"/>
                  </a:lnTo>
                  <a:lnTo>
                    <a:pt x="648453" y="6528"/>
                  </a:lnTo>
                  <a:lnTo>
                    <a:pt x="615645" y="6528"/>
                  </a:lnTo>
                  <a:lnTo>
                    <a:pt x="583612" y="6528"/>
                  </a:lnTo>
                  <a:lnTo>
                    <a:pt x="552097" y="6528"/>
                  </a:lnTo>
                  <a:lnTo>
                    <a:pt x="520927" y="6528"/>
                  </a:lnTo>
                  <a:lnTo>
                    <a:pt x="490713" y="6529"/>
                  </a:lnTo>
                  <a:lnTo>
                    <a:pt x="461136" y="6529"/>
                  </a:lnTo>
                  <a:lnTo>
                    <a:pt x="431984" y="6529"/>
                  </a:lnTo>
                  <a:lnTo>
                    <a:pt x="403840" y="6529"/>
                  </a:lnTo>
                  <a:lnTo>
                    <a:pt x="376369" y="6529"/>
                  </a:lnTo>
                  <a:lnTo>
                    <a:pt x="349347" y="6529"/>
                  </a:lnTo>
                  <a:lnTo>
                    <a:pt x="323349" y="6529"/>
                  </a:lnTo>
                  <a:lnTo>
                    <a:pt x="298034" y="6529"/>
                  </a:lnTo>
                  <a:lnTo>
                    <a:pt x="273175" y="6529"/>
                  </a:lnTo>
                  <a:lnTo>
                    <a:pt x="250071" y="6529"/>
                  </a:lnTo>
                  <a:lnTo>
                    <a:pt x="228136" y="6529"/>
                  </a:lnTo>
                  <a:lnTo>
                    <a:pt x="206982" y="6529"/>
                  </a:lnTo>
                  <a:lnTo>
                    <a:pt x="187073" y="6529"/>
                  </a:lnTo>
                  <a:lnTo>
                    <a:pt x="167995" y="6529"/>
                  </a:lnTo>
                  <a:lnTo>
                    <a:pt x="149471" y="6529"/>
                  </a:lnTo>
                  <a:lnTo>
                    <a:pt x="117277" y="6529"/>
                  </a:lnTo>
                  <a:lnTo>
                    <a:pt x="89180" y="6529"/>
                  </a:lnTo>
                  <a:lnTo>
                    <a:pt x="64597" y="6529"/>
                  </a:lnTo>
                  <a:lnTo>
                    <a:pt x="37291" y="6529"/>
                  </a:lnTo>
                  <a:lnTo>
                    <a:pt x="5686" y="1360"/>
                  </a:lnTo>
                  <a:lnTo>
                    <a:pt x="2075" y="905"/>
                  </a:lnTo>
                  <a:lnTo>
                    <a:pt x="395" y="1328"/>
                  </a:lnTo>
                  <a:lnTo>
                    <a:pt x="0" y="2336"/>
                  </a:lnTo>
                  <a:lnTo>
                    <a:pt x="463" y="3734"/>
                  </a:lnTo>
                  <a:lnTo>
                    <a:pt x="7919" y="13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337"/>
            <p:cNvSpPr/>
            <p:nvPr/>
          </p:nvSpPr>
          <p:spPr>
            <a:xfrm>
              <a:off x="4931229" y="3317965"/>
              <a:ext cx="3024052" cy="84910"/>
            </a:xfrm>
            <a:custGeom>
              <a:avLst/>
              <a:gdLst/>
              <a:ahLst/>
              <a:cxnLst/>
              <a:rect l="0" t="0" r="0" b="0"/>
              <a:pathLst>
                <a:path w="3024052" h="84910">
                  <a:moveTo>
                    <a:pt x="0" y="0"/>
                  </a:moveTo>
                  <a:lnTo>
                    <a:pt x="6934" y="3468"/>
                  </a:lnTo>
                  <a:lnTo>
                    <a:pt x="34161" y="5927"/>
                  </a:lnTo>
                  <a:lnTo>
                    <a:pt x="55823" y="6263"/>
                  </a:lnTo>
                  <a:lnTo>
                    <a:pt x="83834" y="8348"/>
                  </a:lnTo>
                  <a:lnTo>
                    <a:pt x="99433" y="9920"/>
                  </a:lnTo>
                  <a:lnTo>
                    <a:pt x="117088" y="11693"/>
                  </a:lnTo>
                  <a:lnTo>
                    <a:pt x="136116" y="13601"/>
                  </a:lnTo>
                  <a:lnTo>
                    <a:pt x="156057" y="15599"/>
                  </a:lnTo>
                  <a:lnTo>
                    <a:pt x="175884" y="16931"/>
                  </a:lnTo>
                  <a:lnTo>
                    <a:pt x="195633" y="17819"/>
                  </a:lnTo>
                  <a:lnTo>
                    <a:pt x="215331" y="18411"/>
                  </a:lnTo>
                  <a:lnTo>
                    <a:pt x="236445" y="19531"/>
                  </a:lnTo>
                  <a:lnTo>
                    <a:pt x="258504" y="21004"/>
                  </a:lnTo>
                  <a:lnTo>
                    <a:pt x="281193" y="22711"/>
                  </a:lnTo>
                  <a:lnTo>
                    <a:pt x="304301" y="23850"/>
                  </a:lnTo>
                  <a:lnTo>
                    <a:pt x="327691" y="24608"/>
                  </a:lnTo>
                  <a:lnTo>
                    <a:pt x="351266" y="25115"/>
                  </a:lnTo>
                  <a:lnTo>
                    <a:pt x="375692" y="25451"/>
                  </a:lnTo>
                  <a:lnTo>
                    <a:pt x="400684" y="25677"/>
                  </a:lnTo>
                  <a:lnTo>
                    <a:pt x="426053" y="25827"/>
                  </a:lnTo>
                  <a:lnTo>
                    <a:pt x="451675" y="26653"/>
                  </a:lnTo>
                  <a:lnTo>
                    <a:pt x="477465" y="27929"/>
                  </a:lnTo>
                  <a:lnTo>
                    <a:pt x="503368" y="29505"/>
                  </a:lnTo>
                  <a:lnTo>
                    <a:pt x="530069" y="30556"/>
                  </a:lnTo>
                  <a:lnTo>
                    <a:pt x="557306" y="31257"/>
                  </a:lnTo>
                  <a:lnTo>
                    <a:pt x="584896" y="31724"/>
                  </a:lnTo>
                  <a:lnTo>
                    <a:pt x="613451" y="32035"/>
                  </a:lnTo>
                  <a:lnTo>
                    <a:pt x="642647" y="32243"/>
                  </a:lnTo>
                  <a:lnTo>
                    <a:pt x="672271" y="32381"/>
                  </a:lnTo>
                  <a:lnTo>
                    <a:pt x="702907" y="33199"/>
                  </a:lnTo>
                  <a:lnTo>
                    <a:pt x="734215" y="34470"/>
                  </a:lnTo>
                  <a:lnTo>
                    <a:pt x="765974" y="36043"/>
                  </a:lnTo>
                  <a:lnTo>
                    <a:pt x="797306" y="37092"/>
                  </a:lnTo>
                  <a:lnTo>
                    <a:pt x="828354" y="37791"/>
                  </a:lnTo>
                  <a:lnTo>
                    <a:pt x="859213" y="38257"/>
                  </a:lnTo>
                  <a:lnTo>
                    <a:pt x="890671" y="39294"/>
                  </a:lnTo>
                  <a:lnTo>
                    <a:pt x="922529" y="40710"/>
                  </a:lnTo>
                  <a:lnTo>
                    <a:pt x="954653" y="42381"/>
                  </a:lnTo>
                  <a:lnTo>
                    <a:pt x="986955" y="43494"/>
                  </a:lnTo>
                  <a:lnTo>
                    <a:pt x="1019376" y="44236"/>
                  </a:lnTo>
                  <a:lnTo>
                    <a:pt x="1051875" y="44731"/>
                  </a:lnTo>
                  <a:lnTo>
                    <a:pt x="1084427" y="45786"/>
                  </a:lnTo>
                  <a:lnTo>
                    <a:pt x="1117014" y="47216"/>
                  </a:lnTo>
                  <a:lnTo>
                    <a:pt x="1149624" y="48895"/>
                  </a:lnTo>
                  <a:lnTo>
                    <a:pt x="1182976" y="50014"/>
                  </a:lnTo>
                  <a:lnTo>
                    <a:pt x="1216822" y="50760"/>
                  </a:lnTo>
                  <a:lnTo>
                    <a:pt x="1250998" y="51258"/>
                  </a:lnTo>
                  <a:lnTo>
                    <a:pt x="1284666" y="51589"/>
                  </a:lnTo>
                  <a:lnTo>
                    <a:pt x="1317999" y="51810"/>
                  </a:lnTo>
                  <a:lnTo>
                    <a:pt x="1351105" y="51957"/>
                  </a:lnTo>
                  <a:lnTo>
                    <a:pt x="1384063" y="52781"/>
                  </a:lnTo>
                  <a:lnTo>
                    <a:pt x="1416920" y="54056"/>
                  </a:lnTo>
                  <a:lnTo>
                    <a:pt x="1449710" y="55632"/>
                  </a:lnTo>
                  <a:lnTo>
                    <a:pt x="1481730" y="56683"/>
                  </a:lnTo>
                  <a:lnTo>
                    <a:pt x="1513237" y="57383"/>
                  </a:lnTo>
                  <a:lnTo>
                    <a:pt x="1544402" y="57849"/>
                  </a:lnTo>
                  <a:lnTo>
                    <a:pt x="1576064" y="58161"/>
                  </a:lnTo>
                  <a:lnTo>
                    <a:pt x="1608059" y="58368"/>
                  </a:lnTo>
                  <a:lnTo>
                    <a:pt x="1640273" y="58507"/>
                  </a:lnTo>
                  <a:lnTo>
                    <a:pt x="1672635" y="59325"/>
                  </a:lnTo>
                  <a:lnTo>
                    <a:pt x="1705095" y="60596"/>
                  </a:lnTo>
                  <a:lnTo>
                    <a:pt x="1737621" y="62169"/>
                  </a:lnTo>
                  <a:lnTo>
                    <a:pt x="1770192" y="63217"/>
                  </a:lnTo>
                  <a:lnTo>
                    <a:pt x="1802791" y="63917"/>
                  </a:lnTo>
                  <a:lnTo>
                    <a:pt x="1835409" y="64383"/>
                  </a:lnTo>
                  <a:lnTo>
                    <a:pt x="1867314" y="64693"/>
                  </a:lnTo>
                  <a:lnTo>
                    <a:pt x="1898744" y="64901"/>
                  </a:lnTo>
                  <a:lnTo>
                    <a:pt x="1929858" y="65039"/>
                  </a:lnTo>
                  <a:lnTo>
                    <a:pt x="1961486" y="65131"/>
                  </a:lnTo>
                  <a:lnTo>
                    <a:pt x="1993458" y="65192"/>
                  </a:lnTo>
                  <a:lnTo>
                    <a:pt x="2025657" y="65233"/>
                  </a:lnTo>
                  <a:lnTo>
                    <a:pt x="2057284" y="65260"/>
                  </a:lnTo>
                  <a:lnTo>
                    <a:pt x="2088528" y="65278"/>
                  </a:lnTo>
                  <a:lnTo>
                    <a:pt x="2119518" y="65291"/>
                  </a:lnTo>
                  <a:lnTo>
                    <a:pt x="2150338" y="65299"/>
                  </a:lnTo>
                  <a:lnTo>
                    <a:pt x="2181044" y="65304"/>
                  </a:lnTo>
                  <a:lnTo>
                    <a:pt x="2211674" y="65308"/>
                  </a:lnTo>
                  <a:lnTo>
                    <a:pt x="2241529" y="65309"/>
                  </a:lnTo>
                  <a:lnTo>
                    <a:pt x="2270867" y="65312"/>
                  </a:lnTo>
                  <a:lnTo>
                    <a:pt x="2299859" y="65313"/>
                  </a:lnTo>
                  <a:lnTo>
                    <a:pt x="2329348" y="65314"/>
                  </a:lnTo>
                  <a:lnTo>
                    <a:pt x="2359167" y="65314"/>
                  </a:lnTo>
                  <a:lnTo>
                    <a:pt x="2389206" y="65315"/>
                  </a:lnTo>
                  <a:lnTo>
                    <a:pt x="2418667" y="65315"/>
                  </a:lnTo>
                  <a:lnTo>
                    <a:pt x="2447742" y="65315"/>
                  </a:lnTo>
                  <a:lnTo>
                    <a:pt x="2476559" y="65315"/>
                  </a:lnTo>
                  <a:lnTo>
                    <a:pt x="2505205" y="65315"/>
                  </a:lnTo>
                  <a:lnTo>
                    <a:pt x="2533737" y="65315"/>
                  </a:lnTo>
                  <a:lnTo>
                    <a:pt x="2562192" y="65315"/>
                  </a:lnTo>
                  <a:lnTo>
                    <a:pt x="2589871" y="66040"/>
                  </a:lnTo>
                  <a:lnTo>
                    <a:pt x="2617032" y="67250"/>
                  </a:lnTo>
                  <a:lnTo>
                    <a:pt x="2643849" y="68782"/>
                  </a:lnTo>
                  <a:lnTo>
                    <a:pt x="2669708" y="69803"/>
                  </a:lnTo>
                  <a:lnTo>
                    <a:pt x="2694931" y="70484"/>
                  </a:lnTo>
                  <a:lnTo>
                    <a:pt x="2719728" y="70938"/>
                  </a:lnTo>
                  <a:lnTo>
                    <a:pt x="2744244" y="71241"/>
                  </a:lnTo>
                  <a:lnTo>
                    <a:pt x="2768570" y="71443"/>
                  </a:lnTo>
                  <a:lnTo>
                    <a:pt x="2792771" y="71577"/>
                  </a:lnTo>
                  <a:lnTo>
                    <a:pt x="2816162" y="72393"/>
                  </a:lnTo>
                  <a:lnTo>
                    <a:pt x="2839012" y="73662"/>
                  </a:lnTo>
                  <a:lnTo>
                    <a:pt x="2861504" y="75234"/>
                  </a:lnTo>
                  <a:lnTo>
                    <a:pt x="2883029" y="76282"/>
                  </a:lnTo>
                  <a:lnTo>
                    <a:pt x="2903910" y="76980"/>
                  </a:lnTo>
                  <a:lnTo>
                    <a:pt x="2924363" y="77446"/>
                  </a:lnTo>
                  <a:lnTo>
                    <a:pt x="2956764" y="79899"/>
                  </a:lnTo>
                  <a:lnTo>
                    <a:pt x="2982534" y="82682"/>
                  </a:lnTo>
                  <a:lnTo>
                    <a:pt x="3024051" y="84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338"/>
            <p:cNvSpPr/>
            <p:nvPr/>
          </p:nvSpPr>
          <p:spPr>
            <a:xfrm>
              <a:off x="4598126" y="3292748"/>
              <a:ext cx="84909" cy="5624"/>
            </a:xfrm>
            <a:custGeom>
              <a:avLst/>
              <a:gdLst/>
              <a:ahLst/>
              <a:cxnLst/>
              <a:rect l="0" t="0" r="0" b="0"/>
              <a:pathLst>
                <a:path w="84909" h="5624">
                  <a:moveTo>
                    <a:pt x="0" y="5623"/>
                  </a:moveTo>
                  <a:lnTo>
                    <a:pt x="3466" y="5623"/>
                  </a:lnTo>
                  <a:lnTo>
                    <a:pt x="7104" y="3688"/>
                  </a:lnTo>
                  <a:lnTo>
                    <a:pt x="9090" y="2156"/>
                  </a:lnTo>
                  <a:lnTo>
                    <a:pt x="29222" y="0"/>
                  </a:lnTo>
                  <a:lnTo>
                    <a:pt x="84908" y="5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7836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Pac Man Problem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1400" dirty="0" smtClean="0"/>
              <a:t>(2 methods: Scale Diagram </a:t>
            </a:r>
            <a:r>
              <a:rPr lang="en-CA" sz="1400" dirty="0" err="1" smtClean="0"/>
              <a:t>vs</a:t>
            </a:r>
            <a:r>
              <a:rPr lang="en-CA" sz="1400" dirty="0" smtClean="0"/>
              <a:t> Pythagoras)</a:t>
            </a:r>
            <a:endParaRPr lang="en-US" sz="1400" dirty="0"/>
          </a:p>
        </p:txBody>
      </p:sp>
      <p:pic>
        <p:nvPicPr>
          <p:cNvPr id="9" name="Content Placeholder 8" descr="pac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609600"/>
            <a:ext cx="4916487" cy="5669251"/>
          </a:xfrm>
        </p:spPr>
      </p:pic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CA" dirty="0" smtClean="0"/>
              <a:t>What is the shortest distance from Pac Man to the top right pellet?</a:t>
            </a:r>
          </a:p>
          <a:p>
            <a:pPr marL="342900" indent="-342900">
              <a:buAutoNum type="arabicPeriod"/>
            </a:pPr>
            <a:r>
              <a:rPr lang="en-CA" dirty="0" smtClean="0"/>
              <a:t>What is the displacement from Pac Man to the top right pellet?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Lab: Vector Journey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Group 1</a:t>
            </a:r>
            <a:r>
              <a:rPr lang="en-CA" dirty="0" smtClean="0"/>
              <a:t>: Gym to Office.  </a:t>
            </a:r>
            <a:r>
              <a:rPr lang="en-CA" dirty="0" err="1" smtClean="0"/>
              <a:t>Rm</a:t>
            </a:r>
            <a:r>
              <a:rPr lang="en-CA" dirty="0" smtClean="0"/>
              <a:t> 209 to Computer Lab.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Group 2</a:t>
            </a:r>
            <a:r>
              <a:rPr lang="en-CA" dirty="0" smtClean="0"/>
              <a:t>: Vending machine to Resource Room.  Cafeteria to Gym.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Group 3</a:t>
            </a:r>
            <a:r>
              <a:rPr lang="en-CA" dirty="0" smtClean="0"/>
              <a:t>: Library to Cafeteria. Computer lab to Ms </a:t>
            </a:r>
            <a:r>
              <a:rPr lang="en-CA" dirty="0" err="1" smtClean="0"/>
              <a:t>Brophy’s</a:t>
            </a:r>
            <a:r>
              <a:rPr lang="en-CA" dirty="0" smtClean="0"/>
              <a:t> office.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Group 4</a:t>
            </a:r>
            <a:r>
              <a:rPr lang="en-CA" dirty="0" smtClean="0"/>
              <a:t>: Vending Machine to Cafeteria.  Gym to ITC display case.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Group 5</a:t>
            </a:r>
            <a:r>
              <a:rPr lang="en-CA" dirty="0" smtClean="0"/>
              <a:t>: Pay phone to vending machine.  Cafeteria to vending machine.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Group 6</a:t>
            </a:r>
            <a:r>
              <a:rPr lang="en-CA" dirty="0" smtClean="0"/>
              <a:t>: Girl’s bathroom to PDHS room.  Front of Office to GW gym door.</a:t>
            </a:r>
          </a:p>
          <a:p>
            <a:endParaRPr lang="en-US" dirty="0"/>
          </a:p>
        </p:txBody>
      </p:sp>
      <p:grpSp>
        <p:nvGrpSpPr>
          <p:cNvPr id="14" name="SMARTInkShape-Group72"/>
          <p:cNvGrpSpPr/>
          <p:nvPr/>
        </p:nvGrpSpPr>
        <p:grpSpPr>
          <a:xfrm>
            <a:off x="2194560" y="4045723"/>
            <a:ext cx="1447447" cy="421775"/>
            <a:chOff x="2194560" y="4045723"/>
            <a:chExt cx="1447447" cy="421775"/>
          </a:xfrm>
        </p:grpSpPr>
        <p:sp>
          <p:nvSpPr>
            <p:cNvPr id="2" name="SMARTInkShape-339"/>
            <p:cNvSpPr/>
            <p:nvPr/>
          </p:nvSpPr>
          <p:spPr>
            <a:xfrm>
              <a:off x="2194560" y="4389120"/>
              <a:ext cx="1447447" cy="78378"/>
            </a:xfrm>
            <a:custGeom>
              <a:avLst/>
              <a:gdLst/>
              <a:ahLst/>
              <a:cxnLst/>
              <a:rect l="0" t="0" r="0" b="0"/>
              <a:pathLst>
                <a:path w="1447447" h="78378">
                  <a:moveTo>
                    <a:pt x="0" y="13063"/>
                  </a:moveTo>
                  <a:lnTo>
                    <a:pt x="9091" y="13063"/>
                  </a:lnTo>
                  <a:lnTo>
                    <a:pt x="13233" y="11128"/>
                  </a:lnTo>
                  <a:lnTo>
                    <a:pt x="15353" y="9596"/>
                  </a:lnTo>
                  <a:lnTo>
                    <a:pt x="44338" y="3333"/>
                  </a:lnTo>
                  <a:lnTo>
                    <a:pt x="74476" y="658"/>
                  </a:lnTo>
                  <a:lnTo>
                    <a:pt x="98656" y="293"/>
                  </a:lnTo>
                  <a:lnTo>
                    <a:pt x="130428" y="87"/>
                  </a:lnTo>
                  <a:lnTo>
                    <a:pt x="161694" y="26"/>
                  </a:lnTo>
                  <a:lnTo>
                    <a:pt x="193939" y="7"/>
                  </a:lnTo>
                  <a:lnTo>
                    <a:pt x="226474" y="2"/>
                  </a:lnTo>
                  <a:lnTo>
                    <a:pt x="250152" y="1"/>
                  </a:lnTo>
                  <a:lnTo>
                    <a:pt x="275190" y="0"/>
                  </a:lnTo>
                  <a:lnTo>
                    <a:pt x="300832" y="0"/>
                  </a:lnTo>
                  <a:lnTo>
                    <a:pt x="328678" y="0"/>
                  </a:lnTo>
                  <a:lnTo>
                    <a:pt x="357988" y="0"/>
                  </a:lnTo>
                  <a:lnTo>
                    <a:pt x="387947" y="0"/>
                  </a:lnTo>
                  <a:lnTo>
                    <a:pt x="418196" y="1935"/>
                  </a:lnTo>
                  <a:lnTo>
                    <a:pt x="449299" y="4488"/>
                  </a:lnTo>
                  <a:lnTo>
                    <a:pt x="465721" y="5169"/>
                  </a:lnTo>
                  <a:lnTo>
                    <a:pt x="482475" y="5623"/>
                  </a:lnTo>
                  <a:lnTo>
                    <a:pt x="499450" y="5925"/>
                  </a:lnTo>
                  <a:lnTo>
                    <a:pt x="516572" y="6128"/>
                  </a:lnTo>
                  <a:lnTo>
                    <a:pt x="533793" y="6262"/>
                  </a:lnTo>
                  <a:lnTo>
                    <a:pt x="551079" y="7077"/>
                  </a:lnTo>
                  <a:lnTo>
                    <a:pt x="568409" y="8347"/>
                  </a:lnTo>
                  <a:lnTo>
                    <a:pt x="585768" y="9919"/>
                  </a:lnTo>
                  <a:lnTo>
                    <a:pt x="602420" y="10967"/>
                  </a:lnTo>
                  <a:lnTo>
                    <a:pt x="634470" y="12131"/>
                  </a:lnTo>
                  <a:lnTo>
                    <a:pt x="650854" y="12442"/>
                  </a:lnTo>
                  <a:lnTo>
                    <a:pt x="667582" y="12649"/>
                  </a:lnTo>
                  <a:lnTo>
                    <a:pt x="684541" y="12787"/>
                  </a:lnTo>
                  <a:lnTo>
                    <a:pt x="716930" y="12940"/>
                  </a:lnTo>
                  <a:lnTo>
                    <a:pt x="748984" y="13008"/>
                  </a:lnTo>
                  <a:lnTo>
                    <a:pt x="765660" y="13026"/>
                  </a:lnTo>
                  <a:lnTo>
                    <a:pt x="782583" y="13039"/>
                  </a:lnTo>
                  <a:lnTo>
                    <a:pt x="799670" y="13047"/>
                  </a:lnTo>
                  <a:lnTo>
                    <a:pt x="816868" y="13052"/>
                  </a:lnTo>
                  <a:lnTo>
                    <a:pt x="834138" y="13055"/>
                  </a:lnTo>
                  <a:lnTo>
                    <a:pt x="850732" y="13057"/>
                  </a:lnTo>
                  <a:lnTo>
                    <a:pt x="882717" y="13061"/>
                  </a:lnTo>
                  <a:lnTo>
                    <a:pt x="899084" y="13787"/>
                  </a:lnTo>
                  <a:lnTo>
                    <a:pt x="915800" y="14997"/>
                  </a:lnTo>
                  <a:lnTo>
                    <a:pt x="932751" y="16529"/>
                  </a:lnTo>
                  <a:lnTo>
                    <a:pt x="949857" y="17551"/>
                  </a:lnTo>
                  <a:lnTo>
                    <a:pt x="967066" y="18232"/>
                  </a:lnTo>
                  <a:lnTo>
                    <a:pt x="984345" y="18686"/>
                  </a:lnTo>
                  <a:lnTo>
                    <a:pt x="1001670" y="18989"/>
                  </a:lnTo>
                  <a:lnTo>
                    <a:pt x="1019025" y="19191"/>
                  </a:lnTo>
                  <a:lnTo>
                    <a:pt x="1036402" y="19324"/>
                  </a:lnTo>
                  <a:lnTo>
                    <a:pt x="1053066" y="20140"/>
                  </a:lnTo>
                  <a:lnTo>
                    <a:pt x="1085129" y="22982"/>
                  </a:lnTo>
                  <a:lnTo>
                    <a:pt x="1116311" y="26663"/>
                  </a:lnTo>
                  <a:lnTo>
                    <a:pt x="1147104" y="30719"/>
                  </a:lnTo>
                  <a:lnTo>
                    <a:pt x="1177723" y="34941"/>
                  </a:lnTo>
                  <a:lnTo>
                    <a:pt x="1208265" y="37300"/>
                  </a:lnTo>
                  <a:lnTo>
                    <a:pt x="1237321" y="39075"/>
                  </a:lnTo>
                  <a:lnTo>
                    <a:pt x="1262329" y="42283"/>
                  </a:lnTo>
                  <a:lnTo>
                    <a:pt x="1287476" y="46127"/>
                  </a:lnTo>
                  <a:lnTo>
                    <a:pt x="1312440" y="49530"/>
                  </a:lnTo>
                  <a:lnTo>
                    <a:pt x="1335630" y="51042"/>
                  </a:lnTo>
                  <a:lnTo>
                    <a:pt x="1365619" y="55361"/>
                  </a:lnTo>
                  <a:lnTo>
                    <a:pt x="1396544" y="63321"/>
                  </a:lnTo>
                  <a:lnTo>
                    <a:pt x="1426760" y="70579"/>
                  </a:lnTo>
                  <a:lnTo>
                    <a:pt x="1447270" y="77358"/>
                  </a:lnTo>
                  <a:lnTo>
                    <a:pt x="1447446" y="77698"/>
                  </a:lnTo>
                  <a:lnTo>
                    <a:pt x="1443445" y="783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SMARTInkShape-340"/>
            <p:cNvSpPr/>
            <p:nvPr/>
          </p:nvSpPr>
          <p:spPr>
            <a:xfrm>
              <a:off x="2225267" y="4151412"/>
              <a:ext cx="204425" cy="138688"/>
            </a:xfrm>
            <a:custGeom>
              <a:avLst/>
              <a:gdLst/>
              <a:ahLst/>
              <a:cxnLst/>
              <a:rect l="0" t="0" r="0" b="0"/>
              <a:pathLst>
                <a:path w="204425" h="138688">
                  <a:moveTo>
                    <a:pt x="8481" y="48296"/>
                  </a:moveTo>
                  <a:lnTo>
                    <a:pt x="5015" y="48296"/>
                  </a:lnTo>
                  <a:lnTo>
                    <a:pt x="37575" y="48296"/>
                  </a:lnTo>
                  <a:lnTo>
                    <a:pt x="63548" y="46362"/>
                  </a:lnTo>
                  <a:lnTo>
                    <a:pt x="90354" y="43127"/>
                  </a:lnTo>
                  <a:lnTo>
                    <a:pt x="115955" y="40233"/>
                  </a:lnTo>
                  <a:lnTo>
                    <a:pt x="144587" y="34780"/>
                  </a:lnTo>
                  <a:lnTo>
                    <a:pt x="177165" y="25014"/>
                  </a:lnTo>
                  <a:lnTo>
                    <a:pt x="181424" y="23434"/>
                  </a:lnTo>
                  <a:lnTo>
                    <a:pt x="181108" y="21562"/>
                  </a:lnTo>
                  <a:lnTo>
                    <a:pt x="176886" y="15611"/>
                  </a:lnTo>
                  <a:lnTo>
                    <a:pt x="147893" y="2860"/>
                  </a:lnTo>
                  <a:lnTo>
                    <a:pt x="142788" y="588"/>
                  </a:lnTo>
                  <a:lnTo>
                    <a:pt x="131310" y="0"/>
                  </a:lnTo>
                  <a:lnTo>
                    <a:pt x="99029" y="2963"/>
                  </a:lnTo>
                  <a:lnTo>
                    <a:pt x="68593" y="9614"/>
                  </a:lnTo>
                  <a:lnTo>
                    <a:pt x="39271" y="20786"/>
                  </a:lnTo>
                  <a:lnTo>
                    <a:pt x="11703" y="36512"/>
                  </a:lnTo>
                  <a:lnTo>
                    <a:pt x="4349" y="47171"/>
                  </a:lnTo>
                  <a:lnTo>
                    <a:pt x="1372" y="54077"/>
                  </a:lnTo>
                  <a:lnTo>
                    <a:pt x="0" y="69493"/>
                  </a:lnTo>
                  <a:lnTo>
                    <a:pt x="3308" y="90621"/>
                  </a:lnTo>
                  <a:lnTo>
                    <a:pt x="5032" y="96107"/>
                  </a:lnTo>
                  <a:lnTo>
                    <a:pt x="8359" y="100490"/>
                  </a:lnTo>
                  <a:lnTo>
                    <a:pt x="35451" y="118674"/>
                  </a:lnTo>
                  <a:lnTo>
                    <a:pt x="54451" y="127771"/>
                  </a:lnTo>
                  <a:lnTo>
                    <a:pt x="80804" y="131595"/>
                  </a:lnTo>
                  <a:lnTo>
                    <a:pt x="108126" y="136195"/>
                  </a:lnTo>
                  <a:lnTo>
                    <a:pt x="134607" y="138687"/>
                  </a:lnTo>
                  <a:lnTo>
                    <a:pt x="164346" y="134315"/>
                  </a:lnTo>
                  <a:lnTo>
                    <a:pt x="204424" y="1266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341"/>
            <p:cNvSpPr/>
            <p:nvPr/>
          </p:nvSpPr>
          <p:spPr>
            <a:xfrm>
              <a:off x="2423160" y="4075611"/>
              <a:ext cx="45721" cy="235133"/>
            </a:xfrm>
            <a:custGeom>
              <a:avLst/>
              <a:gdLst/>
              <a:ahLst/>
              <a:cxnLst/>
              <a:rect l="0" t="0" r="0" b="0"/>
              <a:pathLst>
                <a:path w="45721" h="235133">
                  <a:moveTo>
                    <a:pt x="0" y="0"/>
                  </a:moveTo>
                  <a:lnTo>
                    <a:pt x="0" y="3468"/>
                  </a:lnTo>
                  <a:lnTo>
                    <a:pt x="5169" y="26144"/>
                  </a:lnTo>
                  <a:lnTo>
                    <a:pt x="8063" y="52256"/>
                  </a:lnTo>
                  <a:lnTo>
                    <a:pt x="13517" y="78379"/>
                  </a:lnTo>
                  <a:lnTo>
                    <a:pt x="17794" y="104504"/>
                  </a:lnTo>
                  <a:lnTo>
                    <a:pt x="20996" y="130629"/>
                  </a:lnTo>
                  <a:lnTo>
                    <a:pt x="25112" y="161996"/>
                  </a:lnTo>
                  <a:lnTo>
                    <a:pt x="29293" y="189433"/>
                  </a:lnTo>
                  <a:lnTo>
                    <a:pt x="45720" y="235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342"/>
            <p:cNvSpPr/>
            <p:nvPr/>
          </p:nvSpPr>
          <p:spPr>
            <a:xfrm>
              <a:off x="2495006" y="4167458"/>
              <a:ext cx="138707" cy="130223"/>
            </a:xfrm>
            <a:custGeom>
              <a:avLst/>
              <a:gdLst/>
              <a:ahLst/>
              <a:cxnLst/>
              <a:rect l="0" t="0" r="0" b="0"/>
              <a:pathLst>
                <a:path w="138707" h="130223">
                  <a:moveTo>
                    <a:pt x="0" y="64907"/>
                  </a:moveTo>
                  <a:lnTo>
                    <a:pt x="10429" y="60419"/>
                  </a:lnTo>
                  <a:lnTo>
                    <a:pt x="37163" y="53341"/>
                  </a:lnTo>
                  <a:lnTo>
                    <a:pt x="63585" y="47289"/>
                  </a:lnTo>
                  <a:lnTo>
                    <a:pt x="92218" y="40899"/>
                  </a:lnTo>
                  <a:lnTo>
                    <a:pt x="124343" y="30066"/>
                  </a:lnTo>
                  <a:lnTo>
                    <a:pt x="133398" y="23780"/>
                  </a:lnTo>
                  <a:lnTo>
                    <a:pt x="136829" y="20072"/>
                  </a:lnTo>
                  <a:lnTo>
                    <a:pt x="138391" y="16875"/>
                  </a:lnTo>
                  <a:lnTo>
                    <a:pt x="138706" y="14017"/>
                  </a:lnTo>
                  <a:lnTo>
                    <a:pt x="138191" y="11386"/>
                  </a:lnTo>
                  <a:lnTo>
                    <a:pt x="135670" y="8906"/>
                  </a:lnTo>
                  <a:lnTo>
                    <a:pt x="127063" y="4216"/>
                  </a:lnTo>
                  <a:lnTo>
                    <a:pt x="100035" y="507"/>
                  </a:lnTo>
                  <a:lnTo>
                    <a:pt x="88970" y="0"/>
                  </a:lnTo>
                  <a:lnTo>
                    <a:pt x="77279" y="3644"/>
                  </a:lnTo>
                  <a:lnTo>
                    <a:pt x="45575" y="17409"/>
                  </a:lnTo>
                  <a:lnTo>
                    <a:pt x="16511" y="36944"/>
                  </a:lnTo>
                  <a:lnTo>
                    <a:pt x="10966" y="45464"/>
                  </a:lnTo>
                  <a:lnTo>
                    <a:pt x="9488" y="49768"/>
                  </a:lnTo>
                  <a:lnTo>
                    <a:pt x="10874" y="69695"/>
                  </a:lnTo>
                  <a:lnTo>
                    <a:pt x="15960" y="81792"/>
                  </a:lnTo>
                  <a:lnTo>
                    <a:pt x="19348" y="87050"/>
                  </a:lnTo>
                  <a:lnTo>
                    <a:pt x="49408" y="109679"/>
                  </a:lnTo>
                  <a:lnTo>
                    <a:pt x="79750" y="122643"/>
                  </a:lnTo>
                  <a:lnTo>
                    <a:pt x="137159" y="1302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343"/>
            <p:cNvSpPr/>
            <p:nvPr/>
          </p:nvSpPr>
          <p:spPr>
            <a:xfrm>
              <a:off x="2690948" y="4167051"/>
              <a:ext cx="111036" cy="146043"/>
            </a:xfrm>
            <a:custGeom>
              <a:avLst/>
              <a:gdLst/>
              <a:ahLst/>
              <a:cxnLst/>
              <a:rect l="0" t="0" r="0" b="0"/>
              <a:pathLst>
                <a:path w="111036" h="146043">
                  <a:moveTo>
                    <a:pt x="0" y="0"/>
                  </a:moveTo>
                  <a:lnTo>
                    <a:pt x="3467" y="25117"/>
                  </a:lnTo>
                  <a:lnTo>
                    <a:pt x="11867" y="52052"/>
                  </a:lnTo>
                  <a:lnTo>
                    <a:pt x="27429" y="81416"/>
                  </a:lnTo>
                  <a:lnTo>
                    <a:pt x="46913" y="112209"/>
                  </a:lnTo>
                  <a:lnTo>
                    <a:pt x="65389" y="135215"/>
                  </a:lnTo>
                  <a:lnTo>
                    <a:pt x="83459" y="146042"/>
                  </a:lnTo>
                  <a:lnTo>
                    <a:pt x="86845" y="145985"/>
                  </a:lnTo>
                  <a:lnTo>
                    <a:pt x="89829" y="144495"/>
                  </a:lnTo>
                  <a:lnTo>
                    <a:pt x="94353" y="139695"/>
                  </a:lnTo>
                  <a:lnTo>
                    <a:pt x="96363" y="135142"/>
                  </a:lnTo>
                  <a:lnTo>
                    <a:pt x="97496" y="111162"/>
                  </a:lnTo>
                  <a:lnTo>
                    <a:pt x="102367" y="79693"/>
                  </a:lnTo>
                  <a:lnTo>
                    <a:pt x="104081" y="52512"/>
                  </a:lnTo>
                  <a:lnTo>
                    <a:pt x="108936" y="20355"/>
                  </a:lnTo>
                  <a:lnTo>
                    <a:pt x="1110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344"/>
            <p:cNvSpPr/>
            <p:nvPr/>
          </p:nvSpPr>
          <p:spPr>
            <a:xfrm>
              <a:off x="2825555" y="4163452"/>
              <a:ext cx="198498" cy="140760"/>
            </a:xfrm>
            <a:custGeom>
              <a:avLst/>
              <a:gdLst/>
              <a:ahLst/>
              <a:cxnLst/>
              <a:rect l="0" t="0" r="0" b="0"/>
              <a:pathLst>
                <a:path w="198498" h="140760">
                  <a:moveTo>
                    <a:pt x="159308" y="29725"/>
                  </a:moveTo>
                  <a:lnTo>
                    <a:pt x="159308" y="22790"/>
                  </a:lnTo>
                  <a:lnTo>
                    <a:pt x="157373" y="17451"/>
                  </a:lnTo>
                  <a:lnTo>
                    <a:pt x="155841" y="15011"/>
                  </a:lnTo>
                  <a:lnTo>
                    <a:pt x="139815" y="4642"/>
                  </a:lnTo>
                  <a:lnTo>
                    <a:pt x="118955" y="434"/>
                  </a:lnTo>
                  <a:lnTo>
                    <a:pt x="86392" y="0"/>
                  </a:lnTo>
                  <a:lnTo>
                    <a:pt x="61019" y="4468"/>
                  </a:lnTo>
                  <a:lnTo>
                    <a:pt x="37052" y="12323"/>
                  </a:lnTo>
                  <a:lnTo>
                    <a:pt x="22966" y="21265"/>
                  </a:lnTo>
                  <a:lnTo>
                    <a:pt x="9449" y="34915"/>
                  </a:lnTo>
                  <a:lnTo>
                    <a:pt x="1989" y="50659"/>
                  </a:lnTo>
                  <a:lnTo>
                    <a:pt x="0" y="58921"/>
                  </a:lnTo>
                  <a:lnTo>
                    <a:pt x="126" y="65155"/>
                  </a:lnTo>
                  <a:lnTo>
                    <a:pt x="1661" y="70036"/>
                  </a:lnTo>
                  <a:lnTo>
                    <a:pt x="4135" y="74016"/>
                  </a:lnTo>
                  <a:lnTo>
                    <a:pt x="14626" y="80374"/>
                  </a:lnTo>
                  <a:lnTo>
                    <a:pt x="21487" y="83085"/>
                  </a:lnTo>
                  <a:lnTo>
                    <a:pt x="51948" y="83433"/>
                  </a:lnTo>
                  <a:lnTo>
                    <a:pt x="74682" y="78941"/>
                  </a:lnTo>
                  <a:lnTo>
                    <a:pt x="101924" y="61696"/>
                  </a:lnTo>
                  <a:lnTo>
                    <a:pt x="112758" y="52643"/>
                  </a:lnTo>
                  <a:lnTo>
                    <a:pt x="130550" y="22321"/>
                  </a:lnTo>
                  <a:lnTo>
                    <a:pt x="144937" y="5025"/>
                  </a:lnTo>
                  <a:lnTo>
                    <a:pt x="145373" y="6001"/>
                  </a:lnTo>
                  <a:lnTo>
                    <a:pt x="146194" y="37862"/>
                  </a:lnTo>
                  <a:lnTo>
                    <a:pt x="150100" y="69389"/>
                  </a:lnTo>
                  <a:lnTo>
                    <a:pt x="158515" y="95906"/>
                  </a:lnTo>
                  <a:lnTo>
                    <a:pt x="171327" y="121336"/>
                  </a:lnTo>
                  <a:lnTo>
                    <a:pt x="181341" y="130434"/>
                  </a:lnTo>
                  <a:lnTo>
                    <a:pt x="198497" y="1407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345"/>
            <p:cNvSpPr/>
            <p:nvPr/>
          </p:nvSpPr>
          <p:spPr>
            <a:xfrm>
              <a:off x="3038022" y="4045723"/>
              <a:ext cx="38282" cy="225832"/>
            </a:xfrm>
            <a:custGeom>
              <a:avLst/>
              <a:gdLst/>
              <a:ahLst/>
              <a:cxnLst/>
              <a:rect l="0" t="0" r="0" b="0"/>
              <a:pathLst>
                <a:path w="38282" h="225832">
                  <a:moveTo>
                    <a:pt x="5624" y="3763"/>
                  </a:moveTo>
                  <a:lnTo>
                    <a:pt x="2157" y="296"/>
                  </a:lnTo>
                  <a:lnTo>
                    <a:pt x="1135" y="0"/>
                  </a:lnTo>
                  <a:lnTo>
                    <a:pt x="455" y="528"/>
                  </a:lnTo>
                  <a:lnTo>
                    <a:pt x="0" y="1606"/>
                  </a:lnTo>
                  <a:lnTo>
                    <a:pt x="3367" y="6675"/>
                  </a:lnTo>
                  <a:lnTo>
                    <a:pt x="6296" y="10059"/>
                  </a:lnTo>
                  <a:lnTo>
                    <a:pt x="9551" y="19624"/>
                  </a:lnTo>
                  <a:lnTo>
                    <a:pt x="12449" y="31132"/>
                  </a:lnTo>
                  <a:lnTo>
                    <a:pt x="20789" y="50577"/>
                  </a:lnTo>
                  <a:lnTo>
                    <a:pt x="24343" y="82786"/>
                  </a:lnTo>
                  <a:lnTo>
                    <a:pt x="24959" y="108457"/>
                  </a:lnTo>
                  <a:lnTo>
                    <a:pt x="25141" y="134448"/>
                  </a:lnTo>
                  <a:lnTo>
                    <a:pt x="25195" y="160534"/>
                  </a:lnTo>
                  <a:lnTo>
                    <a:pt x="27146" y="182777"/>
                  </a:lnTo>
                  <a:lnTo>
                    <a:pt x="35632" y="215431"/>
                  </a:lnTo>
                  <a:lnTo>
                    <a:pt x="38281" y="2258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346"/>
            <p:cNvSpPr/>
            <p:nvPr/>
          </p:nvSpPr>
          <p:spPr>
            <a:xfrm>
              <a:off x="2997926" y="4161507"/>
              <a:ext cx="137161" cy="12077"/>
            </a:xfrm>
            <a:custGeom>
              <a:avLst/>
              <a:gdLst/>
              <a:ahLst/>
              <a:cxnLst/>
              <a:rect l="0" t="0" r="0" b="0"/>
              <a:pathLst>
                <a:path w="137161" h="12077">
                  <a:moveTo>
                    <a:pt x="0" y="12076"/>
                  </a:moveTo>
                  <a:lnTo>
                    <a:pt x="3467" y="8609"/>
                  </a:lnTo>
                  <a:lnTo>
                    <a:pt x="9039" y="6906"/>
                  </a:lnTo>
                  <a:lnTo>
                    <a:pt x="34846" y="2346"/>
                  </a:lnTo>
                  <a:lnTo>
                    <a:pt x="60963" y="0"/>
                  </a:lnTo>
                  <a:lnTo>
                    <a:pt x="87086" y="2773"/>
                  </a:lnTo>
                  <a:lnTo>
                    <a:pt x="137160" y="55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347"/>
            <p:cNvSpPr/>
            <p:nvPr/>
          </p:nvSpPr>
          <p:spPr>
            <a:xfrm>
              <a:off x="3123775" y="4147457"/>
              <a:ext cx="143273" cy="122647"/>
            </a:xfrm>
            <a:custGeom>
              <a:avLst/>
              <a:gdLst/>
              <a:ahLst/>
              <a:cxnLst/>
              <a:rect l="0" t="0" r="0" b="0"/>
              <a:pathLst>
                <a:path w="143273" h="122647">
                  <a:moveTo>
                    <a:pt x="89688" y="0"/>
                  </a:moveTo>
                  <a:lnTo>
                    <a:pt x="59333" y="16145"/>
                  </a:lnTo>
                  <a:lnTo>
                    <a:pt x="29586" y="36330"/>
                  </a:lnTo>
                  <a:lnTo>
                    <a:pt x="7115" y="58693"/>
                  </a:lnTo>
                  <a:lnTo>
                    <a:pt x="4159" y="63077"/>
                  </a:lnTo>
                  <a:lnTo>
                    <a:pt x="0" y="83117"/>
                  </a:lnTo>
                  <a:lnTo>
                    <a:pt x="2897" y="95240"/>
                  </a:lnTo>
                  <a:lnTo>
                    <a:pt x="5701" y="100505"/>
                  </a:lnTo>
                  <a:lnTo>
                    <a:pt x="14623" y="108290"/>
                  </a:lnTo>
                  <a:lnTo>
                    <a:pt x="34623" y="119201"/>
                  </a:lnTo>
                  <a:lnTo>
                    <a:pt x="55068" y="122646"/>
                  </a:lnTo>
                  <a:lnTo>
                    <a:pt x="83494" y="118596"/>
                  </a:lnTo>
                  <a:lnTo>
                    <a:pt x="106399" y="112146"/>
                  </a:lnTo>
                  <a:lnTo>
                    <a:pt x="127877" y="97331"/>
                  </a:lnTo>
                  <a:lnTo>
                    <a:pt x="132565" y="93190"/>
                  </a:lnTo>
                  <a:lnTo>
                    <a:pt x="142629" y="73493"/>
                  </a:lnTo>
                  <a:lnTo>
                    <a:pt x="143272" y="45805"/>
                  </a:lnTo>
                  <a:lnTo>
                    <a:pt x="138662" y="32937"/>
                  </a:lnTo>
                  <a:lnTo>
                    <a:pt x="130322" y="24072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348"/>
            <p:cNvSpPr/>
            <p:nvPr/>
          </p:nvSpPr>
          <p:spPr>
            <a:xfrm>
              <a:off x="3331028" y="4128278"/>
              <a:ext cx="130630" cy="152308"/>
            </a:xfrm>
            <a:custGeom>
              <a:avLst/>
              <a:gdLst/>
              <a:ahLst/>
              <a:cxnLst/>
              <a:rect l="0" t="0" r="0" b="0"/>
              <a:pathLst>
                <a:path w="130630" h="152308">
                  <a:moveTo>
                    <a:pt x="0" y="84493"/>
                  </a:moveTo>
                  <a:lnTo>
                    <a:pt x="3468" y="87960"/>
                  </a:lnTo>
                  <a:lnTo>
                    <a:pt x="6262" y="116717"/>
                  </a:lnTo>
                  <a:lnTo>
                    <a:pt x="7204" y="136498"/>
                  </a:lnTo>
                  <a:lnTo>
                    <a:pt x="12454" y="152307"/>
                  </a:lnTo>
                  <a:lnTo>
                    <a:pt x="12657" y="152199"/>
                  </a:lnTo>
                  <a:lnTo>
                    <a:pt x="12983" y="143345"/>
                  </a:lnTo>
                  <a:lnTo>
                    <a:pt x="7433" y="112208"/>
                  </a:lnTo>
                  <a:lnTo>
                    <a:pt x="1481" y="80107"/>
                  </a:lnTo>
                  <a:lnTo>
                    <a:pt x="292" y="50566"/>
                  </a:lnTo>
                  <a:lnTo>
                    <a:pt x="2065" y="38451"/>
                  </a:lnTo>
                  <a:lnTo>
                    <a:pt x="5999" y="29921"/>
                  </a:lnTo>
                  <a:lnTo>
                    <a:pt x="16373" y="17685"/>
                  </a:lnTo>
                  <a:lnTo>
                    <a:pt x="24452" y="11741"/>
                  </a:lnTo>
                  <a:lnTo>
                    <a:pt x="50443" y="2739"/>
                  </a:lnTo>
                  <a:lnTo>
                    <a:pt x="82610" y="0"/>
                  </a:lnTo>
                  <a:lnTo>
                    <a:pt x="110757" y="3175"/>
                  </a:lnTo>
                  <a:lnTo>
                    <a:pt x="130629" y="61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" name="SMARTInkShape-Group73"/>
          <p:cNvGrpSpPr/>
          <p:nvPr/>
        </p:nvGrpSpPr>
        <p:grpSpPr>
          <a:xfrm>
            <a:off x="4774474" y="4761411"/>
            <a:ext cx="1547950" cy="450580"/>
            <a:chOff x="4774474" y="4761411"/>
            <a:chExt cx="1547950" cy="450580"/>
          </a:xfrm>
        </p:grpSpPr>
        <p:sp>
          <p:nvSpPr>
            <p:cNvPr id="15" name="SMARTInkShape-349"/>
            <p:cNvSpPr/>
            <p:nvPr/>
          </p:nvSpPr>
          <p:spPr>
            <a:xfrm>
              <a:off x="4774474" y="5120642"/>
              <a:ext cx="1529686" cy="91349"/>
            </a:xfrm>
            <a:custGeom>
              <a:avLst/>
              <a:gdLst/>
              <a:ahLst/>
              <a:cxnLst/>
              <a:rect l="0" t="0" r="0" b="0"/>
              <a:pathLst>
                <a:path w="1529686" h="91349">
                  <a:moveTo>
                    <a:pt x="0" y="26123"/>
                  </a:moveTo>
                  <a:lnTo>
                    <a:pt x="31294" y="26123"/>
                  </a:lnTo>
                  <a:lnTo>
                    <a:pt x="55718" y="24189"/>
                  </a:lnTo>
                  <a:lnTo>
                    <a:pt x="82066" y="20954"/>
                  </a:lnTo>
                  <a:lnTo>
                    <a:pt x="111401" y="18060"/>
                  </a:lnTo>
                  <a:lnTo>
                    <a:pt x="135872" y="15283"/>
                  </a:lnTo>
                  <a:lnTo>
                    <a:pt x="166694" y="12993"/>
                  </a:lnTo>
                  <a:lnTo>
                    <a:pt x="198484" y="8767"/>
                  </a:lnTo>
                  <a:lnTo>
                    <a:pt x="220054" y="7524"/>
                  </a:lnTo>
                  <a:lnTo>
                    <a:pt x="243671" y="6971"/>
                  </a:lnTo>
                  <a:lnTo>
                    <a:pt x="269406" y="6000"/>
                  </a:lnTo>
                  <a:lnTo>
                    <a:pt x="297778" y="3149"/>
                  </a:lnTo>
                  <a:lnTo>
                    <a:pt x="327322" y="1399"/>
                  </a:lnTo>
                  <a:lnTo>
                    <a:pt x="357385" y="621"/>
                  </a:lnTo>
                  <a:lnTo>
                    <a:pt x="387680" y="275"/>
                  </a:lnTo>
                  <a:lnTo>
                    <a:pt x="420012" y="120"/>
                  </a:lnTo>
                  <a:lnTo>
                    <a:pt x="436763" y="80"/>
                  </a:lnTo>
                  <a:lnTo>
                    <a:pt x="453736" y="52"/>
                  </a:lnTo>
                  <a:lnTo>
                    <a:pt x="470857" y="35"/>
                  </a:lnTo>
                  <a:lnTo>
                    <a:pt x="488076" y="23"/>
                  </a:lnTo>
                  <a:lnTo>
                    <a:pt x="506086" y="14"/>
                  </a:lnTo>
                  <a:lnTo>
                    <a:pt x="524625" y="9"/>
                  </a:lnTo>
                  <a:lnTo>
                    <a:pt x="543516" y="5"/>
                  </a:lnTo>
                  <a:lnTo>
                    <a:pt x="562641" y="3"/>
                  </a:lnTo>
                  <a:lnTo>
                    <a:pt x="581923" y="2"/>
                  </a:lnTo>
                  <a:lnTo>
                    <a:pt x="601308" y="0"/>
                  </a:lnTo>
                  <a:lnTo>
                    <a:pt x="621489" y="725"/>
                  </a:lnTo>
                  <a:lnTo>
                    <a:pt x="642200" y="1934"/>
                  </a:lnTo>
                  <a:lnTo>
                    <a:pt x="663265" y="3465"/>
                  </a:lnTo>
                  <a:lnTo>
                    <a:pt x="683839" y="4487"/>
                  </a:lnTo>
                  <a:lnTo>
                    <a:pt x="704088" y="5168"/>
                  </a:lnTo>
                  <a:lnTo>
                    <a:pt x="724118" y="5622"/>
                  </a:lnTo>
                  <a:lnTo>
                    <a:pt x="744727" y="6650"/>
                  </a:lnTo>
                  <a:lnTo>
                    <a:pt x="765725" y="8062"/>
                  </a:lnTo>
                  <a:lnTo>
                    <a:pt x="786981" y="9728"/>
                  </a:lnTo>
                  <a:lnTo>
                    <a:pt x="807683" y="11565"/>
                  </a:lnTo>
                  <a:lnTo>
                    <a:pt x="828015" y="13515"/>
                  </a:lnTo>
                  <a:lnTo>
                    <a:pt x="848102" y="15541"/>
                  </a:lnTo>
                  <a:lnTo>
                    <a:pt x="868749" y="17616"/>
                  </a:lnTo>
                  <a:lnTo>
                    <a:pt x="889771" y="19726"/>
                  </a:lnTo>
                  <a:lnTo>
                    <a:pt x="911044" y="21859"/>
                  </a:lnTo>
                  <a:lnTo>
                    <a:pt x="931756" y="24006"/>
                  </a:lnTo>
                  <a:lnTo>
                    <a:pt x="952097" y="26164"/>
                  </a:lnTo>
                  <a:lnTo>
                    <a:pt x="972189" y="28327"/>
                  </a:lnTo>
                  <a:lnTo>
                    <a:pt x="992115" y="29770"/>
                  </a:lnTo>
                  <a:lnTo>
                    <a:pt x="1011930" y="30732"/>
                  </a:lnTo>
                  <a:lnTo>
                    <a:pt x="1031672" y="31373"/>
                  </a:lnTo>
                  <a:lnTo>
                    <a:pt x="1051364" y="33252"/>
                  </a:lnTo>
                  <a:lnTo>
                    <a:pt x="1071024" y="35955"/>
                  </a:lnTo>
                  <a:lnTo>
                    <a:pt x="1090661" y="39209"/>
                  </a:lnTo>
                  <a:lnTo>
                    <a:pt x="1110285" y="42104"/>
                  </a:lnTo>
                  <a:lnTo>
                    <a:pt x="1129899" y="44760"/>
                  </a:lnTo>
                  <a:lnTo>
                    <a:pt x="1149505" y="47257"/>
                  </a:lnTo>
                  <a:lnTo>
                    <a:pt x="1168383" y="49647"/>
                  </a:lnTo>
                  <a:lnTo>
                    <a:pt x="1186773" y="51965"/>
                  </a:lnTo>
                  <a:lnTo>
                    <a:pt x="1204839" y="54237"/>
                  </a:lnTo>
                  <a:lnTo>
                    <a:pt x="1222689" y="56478"/>
                  </a:lnTo>
                  <a:lnTo>
                    <a:pt x="1240395" y="58697"/>
                  </a:lnTo>
                  <a:lnTo>
                    <a:pt x="1258004" y="60902"/>
                  </a:lnTo>
                  <a:lnTo>
                    <a:pt x="1274823" y="62372"/>
                  </a:lnTo>
                  <a:lnTo>
                    <a:pt x="1307058" y="64005"/>
                  </a:lnTo>
                  <a:lnTo>
                    <a:pt x="1336384" y="66666"/>
                  </a:lnTo>
                  <a:lnTo>
                    <a:pt x="1363931" y="70269"/>
                  </a:lnTo>
                  <a:lnTo>
                    <a:pt x="1390689" y="74288"/>
                  </a:lnTo>
                  <a:lnTo>
                    <a:pt x="1415161" y="78493"/>
                  </a:lnTo>
                  <a:lnTo>
                    <a:pt x="1447402" y="83007"/>
                  </a:lnTo>
                  <a:lnTo>
                    <a:pt x="1473405" y="86279"/>
                  </a:lnTo>
                  <a:lnTo>
                    <a:pt x="1503916" y="90759"/>
                  </a:lnTo>
                  <a:lnTo>
                    <a:pt x="1528173" y="91348"/>
                  </a:lnTo>
                  <a:lnTo>
                    <a:pt x="1529685" y="90652"/>
                  </a:lnTo>
                  <a:lnTo>
                    <a:pt x="1521823" y="84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350"/>
            <p:cNvSpPr/>
            <p:nvPr/>
          </p:nvSpPr>
          <p:spPr>
            <a:xfrm>
              <a:off x="4872446" y="4866109"/>
              <a:ext cx="249782" cy="148343"/>
            </a:xfrm>
            <a:custGeom>
              <a:avLst/>
              <a:gdLst/>
              <a:ahLst/>
              <a:cxnLst/>
              <a:rect l="0" t="0" r="0" b="0"/>
              <a:pathLst>
                <a:path w="249782" h="148343">
                  <a:moveTo>
                    <a:pt x="0" y="38994"/>
                  </a:moveTo>
                  <a:lnTo>
                    <a:pt x="29377" y="38994"/>
                  </a:lnTo>
                  <a:lnTo>
                    <a:pt x="61602" y="38994"/>
                  </a:lnTo>
                  <a:lnTo>
                    <a:pt x="90743" y="38994"/>
                  </a:lnTo>
                  <a:lnTo>
                    <a:pt x="118891" y="38994"/>
                  </a:lnTo>
                  <a:lnTo>
                    <a:pt x="149083" y="38994"/>
                  </a:lnTo>
                  <a:lnTo>
                    <a:pt x="177542" y="35527"/>
                  </a:lnTo>
                  <a:lnTo>
                    <a:pt x="204360" y="33370"/>
                  </a:lnTo>
                  <a:lnTo>
                    <a:pt x="232762" y="27427"/>
                  </a:lnTo>
                  <a:lnTo>
                    <a:pt x="249485" y="20600"/>
                  </a:lnTo>
                  <a:lnTo>
                    <a:pt x="249781" y="18748"/>
                  </a:lnTo>
                  <a:lnTo>
                    <a:pt x="246238" y="12821"/>
                  </a:lnTo>
                  <a:lnTo>
                    <a:pt x="232616" y="4791"/>
                  </a:lnTo>
                  <a:lnTo>
                    <a:pt x="207783" y="790"/>
                  </a:lnTo>
                  <a:lnTo>
                    <a:pt x="175677" y="0"/>
                  </a:lnTo>
                  <a:lnTo>
                    <a:pt x="148088" y="1798"/>
                  </a:lnTo>
                  <a:lnTo>
                    <a:pt x="118868" y="6927"/>
                  </a:lnTo>
                  <a:lnTo>
                    <a:pt x="91826" y="13043"/>
                  </a:lnTo>
                  <a:lnTo>
                    <a:pt x="67364" y="21386"/>
                  </a:lnTo>
                  <a:lnTo>
                    <a:pt x="46327" y="34987"/>
                  </a:lnTo>
                  <a:lnTo>
                    <a:pt x="39593" y="40677"/>
                  </a:lnTo>
                  <a:lnTo>
                    <a:pt x="35830" y="48098"/>
                  </a:lnTo>
                  <a:lnTo>
                    <a:pt x="33583" y="66021"/>
                  </a:lnTo>
                  <a:lnTo>
                    <a:pt x="36938" y="82212"/>
                  </a:lnTo>
                  <a:lnTo>
                    <a:pt x="46988" y="101631"/>
                  </a:lnTo>
                  <a:lnTo>
                    <a:pt x="61094" y="116578"/>
                  </a:lnTo>
                  <a:lnTo>
                    <a:pt x="88831" y="134631"/>
                  </a:lnTo>
                  <a:lnTo>
                    <a:pt x="113728" y="144337"/>
                  </a:lnTo>
                  <a:lnTo>
                    <a:pt x="139490" y="148342"/>
                  </a:lnTo>
                  <a:lnTo>
                    <a:pt x="165507" y="146061"/>
                  </a:lnTo>
                  <a:lnTo>
                    <a:pt x="194366" y="138789"/>
                  </a:lnTo>
                  <a:lnTo>
                    <a:pt x="215536" y="1304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351"/>
            <p:cNvSpPr/>
            <p:nvPr/>
          </p:nvSpPr>
          <p:spPr>
            <a:xfrm>
              <a:off x="5231674" y="4853795"/>
              <a:ext cx="143692" cy="142749"/>
            </a:xfrm>
            <a:custGeom>
              <a:avLst/>
              <a:gdLst/>
              <a:ahLst/>
              <a:cxnLst/>
              <a:rect l="0" t="0" r="0" b="0"/>
              <a:pathLst>
                <a:path w="143692" h="142749">
                  <a:moveTo>
                    <a:pt x="0" y="70902"/>
                  </a:moveTo>
                  <a:lnTo>
                    <a:pt x="30068" y="70902"/>
                  </a:lnTo>
                  <a:lnTo>
                    <a:pt x="59302" y="63797"/>
                  </a:lnTo>
                  <a:lnTo>
                    <a:pt x="91508" y="53409"/>
                  </a:lnTo>
                  <a:lnTo>
                    <a:pt x="120639" y="42589"/>
                  </a:lnTo>
                  <a:lnTo>
                    <a:pt x="134603" y="32597"/>
                  </a:lnTo>
                  <a:lnTo>
                    <a:pt x="139652" y="26543"/>
                  </a:lnTo>
                  <a:lnTo>
                    <a:pt x="140998" y="23912"/>
                  </a:lnTo>
                  <a:lnTo>
                    <a:pt x="142893" y="9808"/>
                  </a:lnTo>
                  <a:lnTo>
                    <a:pt x="141708" y="6224"/>
                  </a:lnTo>
                  <a:lnTo>
                    <a:pt x="139468" y="3835"/>
                  </a:lnTo>
                  <a:lnTo>
                    <a:pt x="136520" y="2242"/>
                  </a:lnTo>
                  <a:lnTo>
                    <a:pt x="118505" y="0"/>
                  </a:lnTo>
                  <a:lnTo>
                    <a:pt x="87848" y="2803"/>
                  </a:lnTo>
                  <a:lnTo>
                    <a:pt x="71459" y="8220"/>
                  </a:lnTo>
                  <a:lnTo>
                    <a:pt x="39863" y="27706"/>
                  </a:lnTo>
                  <a:lnTo>
                    <a:pt x="25520" y="41250"/>
                  </a:lnTo>
                  <a:lnTo>
                    <a:pt x="17077" y="58004"/>
                  </a:lnTo>
                  <a:lnTo>
                    <a:pt x="14846" y="67831"/>
                  </a:lnTo>
                  <a:lnTo>
                    <a:pt x="17058" y="84990"/>
                  </a:lnTo>
                  <a:lnTo>
                    <a:pt x="29244" y="107330"/>
                  </a:lnTo>
                  <a:lnTo>
                    <a:pt x="40575" y="118056"/>
                  </a:lnTo>
                  <a:lnTo>
                    <a:pt x="61129" y="128175"/>
                  </a:lnTo>
                  <a:lnTo>
                    <a:pt x="90614" y="138094"/>
                  </a:lnTo>
                  <a:lnTo>
                    <a:pt x="143691" y="142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352"/>
            <p:cNvSpPr/>
            <p:nvPr/>
          </p:nvSpPr>
          <p:spPr>
            <a:xfrm>
              <a:off x="5146765" y="4761411"/>
              <a:ext cx="32659" cy="202475"/>
            </a:xfrm>
            <a:custGeom>
              <a:avLst/>
              <a:gdLst/>
              <a:ahLst/>
              <a:cxnLst/>
              <a:rect l="0" t="0" r="0" b="0"/>
              <a:pathLst>
                <a:path w="32659" h="202475">
                  <a:moveTo>
                    <a:pt x="0" y="0"/>
                  </a:moveTo>
                  <a:lnTo>
                    <a:pt x="0" y="28583"/>
                  </a:lnTo>
                  <a:lnTo>
                    <a:pt x="0" y="54512"/>
                  </a:lnTo>
                  <a:lnTo>
                    <a:pt x="3468" y="80579"/>
                  </a:lnTo>
                  <a:lnTo>
                    <a:pt x="5624" y="106688"/>
                  </a:lnTo>
                  <a:lnTo>
                    <a:pt x="9731" y="132808"/>
                  </a:lnTo>
                  <a:lnTo>
                    <a:pt x="17619" y="162426"/>
                  </a:lnTo>
                  <a:lnTo>
                    <a:pt x="32658" y="202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353"/>
            <p:cNvSpPr/>
            <p:nvPr/>
          </p:nvSpPr>
          <p:spPr>
            <a:xfrm>
              <a:off x="5453743" y="4872446"/>
              <a:ext cx="111035" cy="147833"/>
            </a:xfrm>
            <a:custGeom>
              <a:avLst/>
              <a:gdLst/>
              <a:ahLst/>
              <a:cxnLst/>
              <a:rect l="0" t="0" r="0" b="0"/>
              <a:pathLst>
                <a:path w="111035" h="147833">
                  <a:moveTo>
                    <a:pt x="0" y="0"/>
                  </a:moveTo>
                  <a:lnTo>
                    <a:pt x="725" y="27509"/>
                  </a:lnTo>
                  <a:lnTo>
                    <a:pt x="5941" y="54677"/>
                  </a:lnTo>
                  <a:lnTo>
                    <a:pt x="17081" y="78611"/>
                  </a:lnTo>
                  <a:lnTo>
                    <a:pt x="33122" y="107314"/>
                  </a:lnTo>
                  <a:lnTo>
                    <a:pt x="49977" y="137581"/>
                  </a:lnTo>
                  <a:lnTo>
                    <a:pt x="52913" y="141795"/>
                  </a:lnTo>
                  <a:lnTo>
                    <a:pt x="60043" y="146477"/>
                  </a:lnTo>
                  <a:lnTo>
                    <a:pt x="63978" y="147725"/>
                  </a:lnTo>
                  <a:lnTo>
                    <a:pt x="67326" y="147832"/>
                  </a:lnTo>
                  <a:lnTo>
                    <a:pt x="72981" y="146015"/>
                  </a:lnTo>
                  <a:lnTo>
                    <a:pt x="74780" y="144514"/>
                  </a:lnTo>
                  <a:lnTo>
                    <a:pt x="76778" y="140913"/>
                  </a:lnTo>
                  <a:lnTo>
                    <a:pt x="83336" y="118275"/>
                  </a:lnTo>
                  <a:lnTo>
                    <a:pt x="89915" y="89947"/>
                  </a:lnTo>
                  <a:lnTo>
                    <a:pt x="96165" y="61928"/>
                  </a:lnTo>
                  <a:lnTo>
                    <a:pt x="111034" y="6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354"/>
            <p:cNvSpPr/>
            <p:nvPr/>
          </p:nvSpPr>
          <p:spPr>
            <a:xfrm>
              <a:off x="5606047" y="4877224"/>
              <a:ext cx="167736" cy="138914"/>
            </a:xfrm>
            <a:custGeom>
              <a:avLst/>
              <a:gdLst/>
              <a:ahLst/>
              <a:cxnLst/>
              <a:rect l="0" t="0" r="0" b="0"/>
              <a:pathLst>
                <a:path w="167736" h="138914">
                  <a:moveTo>
                    <a:pt x="135079" y="14816"/>
                  </a:moveTo>
                  <a:lnTo>
                    <a:pt x="131611" y="11349"/>
                  </a:lnTo>
                  <a:lnTo>
                    <a:pt x="127974" y="9647"/>
                  </a:lnTo>
                  <a:lnTo>
                    <a:pt x="125988" y="9192"/>
                  </a:lnTo>
                  <a:lnTo>
                    <a:pt x="112790" y="1619"/>
                  </a:lnTo>
                  <a:lnTo>
                    <a:pt x="99289" y="0"/>
                  </a:lnTo>
                  <a:lnTo>
                    <a:pt x="70436" y="4874"/>
                  </a:lnTo>
                  <a:lnTo>
                    <a:pt x="53836" y="14208"/>
                  </a:lnTo>
                  <a:lnTo>
                    <a:pt x="23667" y="39787"/>
                  </a:lnTo>
                  <a:lnTo>
                    <a:pt x="8209" y="53662"/>
                  </a:lnTo>
                  <a:lnTo>
                    <a:pt x="4779" y="58131"/>
                  </a:lnTo>
                  <a:lnTo>
                    <a:pt x="967" y="68901"/>
                  </a:lnTo>
                  <a:lnTo>
                    <a:pt x="0" y="79494"/>
                  </a:lnTo>
                  <a:lnTo>
                    <a:pt x="1988" y="86621"/>
                  </a:lnTo>
                  <a:lnTo>
                    <a:pt x="6437" y="88811"/>
                  </a:lnTo>
                  <a:lnTo>
                    <a:pt x="21056" y="91245"/>
                  </a:lnTo>
                  <a:lnTo>
                    <a:pt x="46221" y="85682"/>
                  </a:lnTo>
                  <a:lnTo>
                    <a:pt x="74790" y="75286"/>
                  </a:lnTo>
                  <a:lnTo>
                    <a:pt x="99759" y="55831"/>
                  </a:lnTo>
                  <a:lnTo>
                    <a:pt x="127122" y="25960"/>
                  </a:lnTo>
                  <a:lnTo>
                    <a:pt x="138748" y="17017"/>
                  </a:lnTo>
                  <a:lnTo>
                    <a:pt x="139703" y="17735"/>
                  </a:lnTo>
                  <a:lnTo>
                    <a:pt x="140763" y="22403"/>
                  </a:lnTo>
                  <a:lnTo>
                    <a:pt x="141498" y="53642"/>
                  </a:lnTo>
                  <a:lnTo>
                    <a:pt x="143513" y="73491"/>
                  </a:lnTo>
                  <a:lnTo>
                    <a:pt x="148983" y="102478"/>
                  </a:lnTo>
                  <a:lnTo>
                    <a:pt x="167735" y="138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355"/>
            <p:cNvSpPr/>
            <p:nvPr/>
          </p:nvSpPr>
          <p:spPr>
            <a:xfrm>
              <a:off x="5839097" y="4761411"/>
              <a:ext cx="65315" cy="261259"/>
            </a:xfrm>
            <a:custGeom>
              <a:avLst/>
              <a:gdLst/>
              <a:ahLst/>
              <a:cxnLst/>
              <a:rect l="0" t="0" r="0" b="0"/>
              <a:pathLst>
                <a:path w="65315" h="261259">
                  <a:moveTo>
                    <a:pt x="0" y="0"/>
                  </a:moveTo>
                  <a:lnTo>
                    <a:pt x="1936" y="26484"/>
                  </a:lnTo>
                  <a:lnTo>
                    <a:pt x="9091" y="55790"/>
                  </a:lnTo>
                  <a:lnTo>
                    <a:pt x="15353" y="80958"/>
                  </a:lnTo>
                  <a:lnTo>
                    <a:pt x="21805" y="106800"/>
                  </a:lnTo>
                  <a:lnTo>
                    <a:pt x="28313" y="136309"/>
                  </a:lnTo>
                  <a:lnTo>
                    <a:pt x="34837" y="164565"/>
                  </a:lnTo>
                  <a:lnTo>
                    <a:pt x="39781" y="194905"/>
                  </a:lnTo>
                  <a:lnTo>
                    <a:pt x="51293" y="221864"/>
                  </a:lnTo>
                  <a:lnTo>
                    <a:pt x="65314" y="261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356"/>
            <p:cNvSpPr/>
            <p:nvPr/>
          </p:nvSpPr>
          <p:spPr>
            <a:xfrm>
              <a:off x="5819503" y="4905299"/>
              <a:ext cx="163286" cy="12867"/>
            </a:xfrm>
            <a:custGeom>
              <a:avLst/>
              <a:gdLst/>
              <a:ahLst/>
              <a:cxnLst/>
              <a:rect l="0" t="0" r="0" b="0"/>
              <a:pathLst>
                <a:path w="163286" h="12867">
                  <a:moveTo>
                    <a:pt x="0" y="12866"/>
                  </a:moveTo>
                  <a:lnTo>
                    <a:pt x="3467" y="9399"/>
                  </a:lnTo>
                  <a:lnTo>
                    <a:pt x="7104" y="7697"/>
                  </a:lnTo>
                  <a:lnTo>
                    <a:pt x="36519" y="791"/>
                  </a:lnTo>
                  <a:lnTo>
                    <a:pt x="64760" y="0"/>
                  </a:lnTo>
                  <a:lnTo>
                    <a:pt x="90470" y="588"/>
                  </a:lnTo>
                  <a:lnTo>
                    <a:pt x="120746" y="4309"/>
                  </a:lnTo>
                  <a:lnTo>
                    <a:pt x="163285" y="63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357"/>
            <p:cNvSpPr/>
            <p:nvPr/>
          </p:nvSpPr>
          <p:spPr>
            <a:xfrm>
              <a:off x="5989251" y="4872446"/>
              <a:ext cx="100352" cy="103959"/>
            </a:xfrm>
            <a:custGeom>
              <a:avLst/>
              <a:gdLst/>
              <a:ahLst/>
              <a:cxnLst/>
              <a:rect l="0" t="0" r="0" b="0"/>
              <a:pathLst>
                <a:path w="100352" h="103959">
                  <a:moveTo>
                    <a:pt x="71914" y="6531"/>
                  </a:moveTo>
                  <a:lnTo>
                    <a:pt x="68447" y="6531"/>
                  </a:lnTo>
                  <a:lnTo>
                    <a:pt x="40536" y="19089"/>
                  </a:lnTo>
                  <a:lnTo>
                    <a:pt x="8703" y="44578"/>
                  </a:lnTo>
                  <a:lnTo>
                    <a:pt x="3648" y="49314"/>
                  </a:lnTo>
                  <a:lnTo>
                    <a:pt x="1005" y="55373"/>
                  </a:lnTo>
                  <a:lnTo>
                    <a:pt x="0" y="69846"/>
                  </a:lnTo>
                  <a:lnTo>
                    <a:pt x="3909" y="82084"/>
                  </a:lnTo>
                  <a:lnTo>
                    <a:pt x="10485" y="91636"/>
                  </a:lnTo>
                  <a:lnTo>
                    <a:pt x="18244" y="98300"/>
                  </a:lnTo>
                  <a:lnTo>
                    <a:pt x="26532" y="101745"/>
                  </a:lnTo>
                  <a:lnTo>
                    <a:pt x="54081" y="103958"/>
                  </a:lnTo>
                  <a:lnTo>
                    <a:pt x="69794" y="100390"/>
                  </a:lnTo>
                  <a:lnTo>
                    <a:pt x="77031" y="97407"/>
                  </a:lnTo>
                  <a:lnTo>
                    <a:pt x="87010" y="88286"/>
                  </a:lnTo>
                  <a:lnTo>
                    <a:pt x="96707" y="68975"/>
                  </a:lnTo>
                  <a:lnTo>
                    <a:pt x="100351" y="53153"/>
                  </a:lnTo>
                  <a:lnTo>
                    <a:pt x="9804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358"/>
            <p:cNvSpPr/>
            <p:nvPr/>
          </p:nvSpPr>
          <p:spPr>
            <a:xfrm>
              <a:off x="6152605" y="4905103"/>
              <a:ext cx="169819" cy="103509"/>
            </a:xfrm>
            <a:custGeom>
              <a:avLst/>
              <a:gdLst/>
              <a:ahLst/>
              <a:cxnLst/>
              <a:rect l="0" t="0" r="0" b="0"/>
              <a:pathLst>
                <a:path w="169819" h="103509">
                  <a:moveTo>
                    <a:pt x="0" y="0"/>
                  </a:moveTo>
                  <a:lnTo>
                    <a:pt x="5625" y="23804"/>
                  </a:lnTo>
                  <a:lnTo>
                    <a:pt x="7079" y="56255"/>
                  </a:lnTo>
                  <a:lnTo>
                    <a:pt x="13602" y="87500"/>
                  </a:lnTo>
                  <a:lnTo>
                    <a:pt x="17657" y="96946"/>
                  </a:lnTo>
                  <a:lnTo>
                    <a:pt x="24868" y="103508"/>
                  </a:lnTo>
                  <a:lnTo>
                    <a:pt x="25288" y="102388"/>
                  </a:lnTo>
                  <a:lnTo>
                    <a:pt x="26093" y="70303"/>
                  </a:lnTo>
                  <a:lnTo>
                    <a:pt x="31335" y="46866"/>
                  </a:lnTo>
                  <a:lnTo>
                    <a:pt x="35214" y="39456"/>
                  </a:lnTo>
                  <a:lnTo>
                    <a:pt x="51880" y="27737"/>
                  </a:lnTo>
                  <a:lnTo>
                    <a:pt x="72891" y="23213"/>
                  </a:lnTo>
                  <a:lnTo>
                    <a:pt x="96985" y="21928"/>
                  </a:lnTo>
                  <a:lnTo>
                    <a:pt x="126144" y="25285"/>
                  </a:lnTo>
                  <a:lnTo>
                    <a:pt x="169818" y="32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" name="SMARTInkShape-Group74"/>
          <p:cNvGrpSpPr/>
          <p:nvPr/>
        </p:nvGrpSpPr>
        <p:grpSpPr>
          <a:xfrm>
            <a:off x="6800363" y="1427327"/>
            <a:ext cx="615430" cy="282479"/>
            <a:chOff x="6800363" y="1427327"/>
            <a:chExt cx="615430" cy="282479"/>
          </a:xfrm>
        </p:grpSpPr>
        <p:sp>
          <p:nvSpPr>
            <p:cNvPr id="26" name="SMARTInkShape-359"/>
            <p:cNvSpPr/>
            <p:nvPr/>
          </p:nvSpPr>
          <p:spPr>
            <a:xfrm>
              <a:off x="6800363" y="1427327"/>
              <a:ext cx="286238" cy="282479"/>
            </a:xfrm>
            <a:custGeom>
              <a:avLst/>
              <a:gdLst/>
              <a:ahLst/>
              <a:cxnLst/>
              <a:rect l="0" t="0" r="0" b="0"/>
              <a:pathLst>
                <a:path w="286238" h="282479">
                  <a:moveTo>
                    <a:pt x="5385" y="55307"/>
                  </a:moveTo>
                  <a:lnTo>
                    <a:pt x="5385" y="44060"/>
                  </a:lnTo>
                  <a:lnTo>
                    <a:pt x="12320" y="32380"/>
                  </a:lnTo>
                  <a:lnTo>
                    <a:pt x="33969" y="15131"/>
                  </a:lnTo>
                  <a:lnTo>
                    <a:pt x="51230" y="8423"/>
                  </a:lnTo>
                  <a:lnTo>
                    <a:pt x="77268" y="2711"/>
                  </a:lnTo>
                  <a:lnTo>
                    <a:pt x="93939" y="0"/>
                  </a:lnTo>
                  <a:lnTo>
                    <a:pt x="122380" y="4172"/>
                  </a:lnTo>
                  <a:lnTo>
                    <a:pt x="129102" y="5977"/>
                  </a:lnTo>
                  <a:lnTo>
                    <a:pt x="142377" y="15724"/>
                  </a:lnTo>
                  <a:lnTo>
                    <a:pt x="148965" y="22387"/>
                  </a:lnTo>
                  <a:lnTo>
                    <a:pt x="156283" y="43337"/>
                  </a:lnTo>
                  <a:lnTo>
                    <a:pt x="158811" y="67404"/>
                  </a:lnTo>
                  <a:lnTo>
                    <a:pt x="157515" y="87777"/>
                  </a:lnTo>
                  <a:lnTo>
                    <a:pt x="145771" y="115567"/>
                  </a:lnTo>
                  <a:lnTo>
                    <a:pt x="131971" y="142185"/>
                  </a:lnTo>
                  <a:lnTo>
                    <a:pt x="111754" y="168457"/>
                  </a:lnTo>
                  <a:lnTo>
                    <a:pt x="90847" y="194626"/>
                  </a:lnTo>
                  <a:lnTo>
                    <a:pt x="64278" y="223535"/>
                  </a:lnTo>
                  <a:lnTo>
                    <a:pt x="38065" y="243975"/>
                  </a:lnTo>
                  <a:lnTo>
                    <a:pt x="7565" y="265666"/>
                  </a:lnTo>
                  <a:lnTo>
                    <a:pt x="0" y="275691"/>
                  </a:lnTo>
                  <a:lnTo>
                    <a:pt x="13064" y="280344"/>
                  </a:lnTo>
                  <a:lnTo>
                    <a:pt x="43484" y="282478"/>
                  </a:lnTo>
                  <a:lnTo>
                    <a:pt x="69570" y="279210"/>
                  </a:lnTo>
                  <a:lnTo>
                    <a:pt x="99958" y="277919"/>
                  </a:lnTo>
                  <a:lnTo>
                    <a:pt x="131943" y="276811"/>
                  </a:lnTo>
                  <a:lnTo>
                    <a:pt x="163675" y="272935"/>
                  </a:lnTo>
                  <a:lnTo>
                    <a:pt x="191785" y="270738"/>
                  </a:lnTo>
                  <a:lnTo>
                    <a:pt x="218498" y="265813"/>
                  </a:lnTo>
                  <a:lnTo>
                    <a:pt x="249660" y="257648"/>
                  </a:lnTo>
                  <a:lnTo>
                    <a:pt x="286237" y="238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360"/>
            <p:cNvSpPr/>
            <p:nvPr/>
          </p:nvSpPr>
          <p:spPr>
            <a:xfrm>
              <a:off x="7036008" y="1489166"/>
              <a:ext cx="159759" cy="171725"/>
            </a:xfrm>
            <a:custGeom>
              <a:avLst/>
              <a:gdLst/>
              <a:ahLst/>
              <a:cxnLst/>
              <a:rect l="0" t="0" r="0" b="0"/>
              <a:pathLst>
                <a:path w="159759" h="171725">
                  <a:moveTo>
                    <a:pt x="70186" y="6531"/>
                  </a:moveTo>
                  <a:lnTo>
                    <a:pt x="57912" y="1362"/>
                  </a:lnTo>
                  <a:lnTo>
                    <a:pt x="55472" y="907"/>
                  </a:lnTo>
                  <a:lnTo>
                    <a:pt x="48891" y="4274"/>
                  </a:lnTo>
                  <a:lnTo>
                    <a:pt x="45103" y="7203"/>
                  </a:lnTo>
                  <a:lnTo>
                    <a:pt x="28596" y="37251"/>
                  </a:lnTo>
                  <a:lnTo>
                    <a:pt x="16417" y="63208"/>
                  </a:lnTo>
                  <a:lnTo>
                    <a:pt x="7889" y="88558"/>
                  </a:lnTo>
                  <a:lnTo>
                    <a:pt x="442" y="118931"/>
                  </a:lnTo>
                  <a:lnTo>
                    <a:pt x="0" y="134138"/>
                  </a:lnTo>
                  <a:lnTo>
                    <a:pt x="2222" y="145735"/>
                  </a:lnTo>
                  <a:lnTo>
                    <a:pt x="11022" y="160424"/>
                  </a:lnTo>
                  <a:lnTo>
                    <a:pt x="24539" y="167577"/>
                  </a:lnTo>
                  <a:lnTo>
                    <a:pt x="43367" y="171724"/>
                  </a:lnTo>
                  <a:lnTo>
                    <a:pt x="66250" y="171148"/>
                  </a:lnTo>
                  <a:lnTo>
                    <a:pt x="93210" y="166744"/>
                  </a:lnTo>
                  <a:lnTo>
                    <a:pt x="114987" y="157376"/>
                  </a:lnTo>
                  <a:lnTo>
                    <a:pt x="131760" y="141940"/>
                  </a:lnTo>
                  <a:lnTo>
                    <a:pt x="152954" y="110803"/>
                  </a:lnTo>
                  <a:lnTo>
                    <a:pt x="157772" y="97869"/>
                  </a:lnTo>
                  <a:lnTo>
                    <a:pt x="159758" y="76895"/>
                  </a:lnTo>
                  <a:lnTo>
                    <a:pt x="155348" y="49796"/>
                  </a:lnTo>
                  <a:lnTo>
                    <a:pt x="148917" y="34469"/>
                  </a:lnTo>
                  <a:lnTo>
                    <a:pt x="133671" y="17067"/>
                  </a:lnTo>
                  <a:lnTo>
                    <a:pt x="115364" y="6185"/>
                  </a:lnTo>
                  <a:lnTo>
                    <a:pt x="5059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361"/>
            <p:cNvSpPr/>
            <p:nvPr/>
          </p:nvSpPr>
          <p:spPr>
            <a:xfrm>
              <a:off x="7211105" y="1469571"/>
              <a:ext cx="204688" cy="155745"/>
            </a:xfrm>
            <a:custGeom>
              <a:avLst/>
              <a:gdLst/>
              <a:ahLst/>
              <a:cxnLst/>
              <a:rect l="0" t="0" r="0" b="0"/>
              <a:pathLst>
                <a:path w="204688" h="155745">
                  <a:moveTo>
                    <a:pt x="45312" y="0"/>
                  </a:moveTo>
                  <a:lnTo>
                    <a:pt x="33038" y="14210"/>
                  </a:lnTo>
                  <a:lnTo>
                    <a:pt x="14087" y="46395"/>
                  </a:lnTo>
                  <a:lnTo>
                    <a:pt x="2683" y="78466"/>
                  </a:lnTo>
                  <a:lnTo>
                    <a:pt x="0" y="111046"/>
                  </a:lnTo>
                  <a:lnTo>
                    <a:pt x="3644" y="124103"/>
                  </a:lnTo>
                  <a:lnTo>
                    <a:pt x="10102" y="135711"/>
                  </a:lnTo>
                  <a:lnTo>
                    <a:pt x="17810" y="143290"/>
                  </a:lnTo>
                  <a:lnTo>
                    <a:pt x="33776" y="151636"/>
                  </a:lnTo>
                  <a:lnTo>
                    <a:pt x="59402" y="155744"/>
                  </a:lnTo>
                  <a:lnTo>
                    <a:pt x="84725" y="155730"/>
                  </a:lnTo>
                  <a:lnTo>
                    <a:pt x="116982" y="150726"/>
                  </a:lnTo>
                  <a:lnTo>
                    <a:pt x="148491" y="136400"/>
                  </a:lnTo>
                  <a:lnTo>
                    <a:pt x="177083" y="115289"/>
                  </a:lnTo>
                  <a:lnTo>
                    <a:pt x="193395" y="97952"/>
                  </a:lnTo>
                  <a:lnTo>
                    <a:pt x="198937" y="87803"/>
                  </a:lnTo>
                  <a:lnTo>
                    <a:pt x="204687" y="67220"/>
                  </a:lnTo>
                  <a:lnTo>
                    <a:pt x="203715" y="56243"/>
                  </a:lnTo>
                  <a:lnTo>
                    <a:pt x="198928" y="46527"/>
                  </a:lnTo>
                  <a:lnTo>
                    <a:pt x="184029" y="28463"/>
                  </a:lnTo>
                  <a:lnTo>
                    <a:pt x="164468" y="18755"/>
                  </a:lnTo>
                  <a:lnTo>
                    <a:pt x="131852" y="8973"/>
                  </a:lnTo>
                  <a:lnTo>
                    <a:pt x="106110" y="2981"/>
                  </a:lnTo>
                  <a:lnTo>
                    <a:pt x="64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184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Mechanics</vt:lpstr>
      <vt:lpstr>Scalar vs Vector</vt:lpstr>
      <vt:lpstr>Example Vector Problem</vt:lpstr>
      <vt:lpstr>Method 1: Scale Diagram</vt:lpstr>
      <vt:lpstr>Method 2: Trig</vt:lpstr>
      <vt:lpstr>Pac Man Problem  (2 methods: Scale Diagram vs Pythagoras)</vt:lpstr>
      <vt:lpstr>Lab: Vector Journey</vt:lpstr>
    </vt:vector>
  </TitlesOfParts>
  <Company>St James Assiniboia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</dc:title>
  <dc:creator>Information Systems</dc:creator>
  <cp:lastModifiedBy>heidi werner</cp:lastModifiedBy>
  <cp:revision>7</cp:revision>
  <dcterms:created xsi:type="dcterms:W3CDTF">2011-03-17T15:07:33Z</dcterms:created>
  <dcterms:modified xsi:type="dcterms:W3CDTF">2014-10-14T20:19:41Z</dcterms:modified>
</cp:coreProperties>
</file>