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178392-5BB7-4DC0-83AF-33404819CF6C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014CB-152E-4245-95DF-C192ED0B8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32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11BD8C-EED3-4C5A-BADB-16B4484EF7A4}" type="datetimeFigureOut">
              <a:rPr lang="en-CA" smtClean="0"/>
              <a:t>07/03/2013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9FD804-3FC4-45F5-BCB3-101BEF35931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Projectile Motion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62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It experiences a constant acceleration of 9.8 m/s</a:t>
            </a:r>
            <a:r>
              <a:rPr lang="en-CA" sz="2400" baseline="30000" dirty="0" smtClean="0"/>
              <a:t>2</a:t>
            </a:r>
            <a:endParaRPr lang="en-CA" sz="2400" baseline="30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56792"/>
            <a:ext cx="3886364" cy="43204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Consider a falling object…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805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Y: still constant acceleration down (force of gravity)</a:t>
            </a:r>
          </a:p>
          <a:p>
            <a:r>
              <a:rPr lang="en-CA" dirty="0" smtClean="0"/>
              <a:t>X: no force – therefore no acceleration (constant velocity)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370" y="1481138"/>
            <a:ext cx="3396259" cy="45259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Consider if it got pushed forward..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534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Horizontal velocity never changes</a:t>
            </a:r>
          </a:p>
          <a:p>
            <a:r>
              <a:rPr lang="en-CA" dirty="0" smtClean="0"/>
              <a:t>Vertical acceleration is always 9.8 m/s</a:t>
            </a:r>
            <a:r>
              <a:rPr lang="en-CA" baseline="30000" dirty="0" smtClean="0"/>
              <a:t>2</a:t>
            </a:r>
            <a:r>
              <a:rPr lang="en-CA" dirty="0" smtClean="0"/>
              <a:t> down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 an object in projectile motion..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92896"/>
            <a:ext cx="5497318" cy="370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5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cannon fires a shell at 275 m/s at an angle of elevation of 35</a:t>
            </a:r>
            <a:r>
              <a:rPr lang="en-CA" baseline="30000" dirty="0" smtClean="0"/>
              <a:t>o</a:t>
            </a:r>
            <a:r>
              <a:rPr lang="en-CA" dirty="0" smtClean="0"/>
              <a:t>.  Calculate:</a:t>
            </a:r>
            <a:endParaRPr lang="en-CA" baseline="30000" dirty="0" smtClean="0"/>
          </a:p>
          <a:p>
            <a:pPr lvl="1"/>
            <a:r>
              <a:rPr lang="en-CA" dirty="0" smtClean="0"/>
              <a:t>The horizontal and vertical components of the shell’s velocity at firing.</a:t>
            </a:r>
          </a:p>
          <a:p>
            <a:pPr lvl="1"/>
            <a:r>
              <a:rPr lang="en-CA" dirty="0" smtClean="0"/>
              <a:t>The time for the shell to reach the top of its flight.</a:t>
            </a:r>
          </a:p>
          <a:p>
            <a:pPr lvl="1"/>
            <a:r>
              <a:rPr lang="en-CA" dirty="0" smtClean="0"/>
              <a:t>The total time of flight.</a:t>
            </a:r>
          </a:p>
          <a:p>
            <a:pPr lvl="1"/>
            <a:r>
              <a:rPr lang="en-CA" dirty="0" smtClean="0"/>
              <a:t>The range of </a:t>
            </a:r>
            <a:r>
              <a:rPr lang="en-CA" smtClean="0"/>
              <a:t>the shell.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2889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119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Projectile Motion</vt:lpstr>
      <vt:lpstr>Consider a falling object…</vt:lpstr>
      <vt:lpstr>Consider if it got pushed forward..</vt:lpstr>
      <vt:lpstr>For an object in projectile motion..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Admin</dc:creator>
  <cp:lastModifiedBy>Admin</cp:lastModifiedBy>
  <cp:revision>2</cp:revision>
  <cp:lastPrinted>2013-03-07T15:23:19Z</cp:lastPrinted>
  <dcterms:created xsi:type="dcterms:W3CDTF">2013-03-07T14:57:49Z</dcterms:created>
  <dcterms:modified xsi:type="dcterms:W3CDTF">2013-03-07T15:34:20Z</dcterms:modified>
</cp:coreProperties>
</file>